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90" r:id="rId2"/>
    <p:sldId id="291" r:id="rId3"/>
    <p:sldId id="258" r:id="rId4"/>
    <p:sldId id="259" r:id="rId5"/>
    <p:sldId id="262" r:id="rId6"/>
    <p:sldId id="268" r:id="rId7"/>
    <p:sldId id="263" r:id="rId8"/>
    <p:sldId id="264" r:id="rId9"/>
    <p:sldId id="266" r:id="rId10"/>
    <p:sldId id="292" r:id="rId11"/>
    <p:sldId id="293" r:id="rId12"/>
    <p:sldId id="267" r:id="rId13"/>
    <p:sldId id="269" r:id="rId14"/>
    <p:sldId id="260" r:id="rId15"/>
    <p:sldId id="270" r:id="rId16"/>
    <p:sldId id="275" r:id="rId17"/>
    <p:sldId id="294" r:id="rId18"/>
    <p:sldId id="277" r:id="rId19"/>
    <p:sldId id="278" r:id="rId20"/>
    <p:sldId id="279" r:id="rId21"/>
    <p:sldId id="280" r:id="rId22"/>
    <p:sldId id="281" r:id="rId23"/>
    <p:sldId id="282" r:id="rId24"/>
    <p:sldId id="283" r:id="rId25"/>
    <p:sldId id="425" r:id="rId26"/>
    <p:sldId id="272" r:id="rId27"/>
    <p:sldId id="261" r:id="rId28"/>
    <p:sldId id="284" r:id="rId29"/>
    <p:sldId id="285" r:id="rId30"/>
    <p:sldId id="286" r:id="rId31"/>
    <p:sldId id="287" r:id="rId32"/>
    <p:sldId id="289" r:id="rId33"/>
    <p:sldId id="288" r:id="rId34"/>
    <p:sldId id="427" r:id="rId35"/>
    <p:sldId id="426" r:id="rId36"/>
    <p:sldId id="273" r:id="rId37"/>
    <p:sldId id="418" r:id="rId38"/>
    <p:sldId id="419" r:id="rId39"/>
    <p:sldId id="420" r:id="rId40"/>
    <p:sldId id="274" r:id="rId41"/>
    <p:sldId id="345" r:id="rId42"/>
    <p:sldId id="276" r:id="rId43"/>
    <p:sldId id="399" r:id="rId44"/>
    <p:sldId id="421" r:id="rId45"/>
    <p:sldId id="422" r:id="rId46"/>
    <p:sldId id="423" r:id="rId47"/>
    <p:sldId id="405" r:id="rId48"/>
    <p:sldId id="377" r:id="rId49"/>
    <p:sldId id="401" r:id="rId50"/>
    <p:sldId id="349" r:id="rId51"/>
    <p:sldId id="350" r:id="rId52"/>
    <p:sldId id="378" r:id="rId53"/>
    <p:sldId id="424"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2" d="100"/>
          <a:sy n="62" d="100"/>
        </p:scale>
        <p:origin x="804" y="68"/>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2DA8BE-2F7F-4631-92EE-1CBCA88E644A}" type="doc">
      <dgm:prSet loTypeId="urn:microsoft.com/office/officeart/2005/8/layout/vList5" loCatId="list" qsTypeId="urn:microsoft.com/office/officeart/2005/8/quickstyle/simple1" qsCatId="simple" csTypeId="urn:microsoft.com/office/officeart/2005/8/colors/accent3_1" csCatId="accent3" phldr="1"/>
      <dgm:spPr/>
      <dgm:t>
        <a:bodyPr/>
        <a:lstStyle/>
        <a:p>
          <a:endParaRPr lang="en-US"/>
        </a:p>
      </dgm:t>
    </dgm:pt>
    <dgm:pt modelId="{DE26367A-A95C-4946-BA01-33762B3FF7C2}">
      <dgm:prSet/>
      <dgm:spPr/>
      <dgm:t>
        <a:bodyPr/>
        <a:lstStyle/>
        <a:p>
          <a:r>
            <a:rPr lang="vi-VN" i="1" dirty="0">
              <a:solidFill>
                <a:schemeClr val="tx1"/>
              </a:solidFill>
            </a:rPr>
            <a:t>Hệ thống </a:t>
          </a:r>
          <a:r>
            <a:rPr lang="vi-VN" i="1" dirty="0">
              <a:solidFill>
                <a:srgbClr val="FF0000"/>
              </a:solidFill>
            </a:rPr>
            <a:t> chính thống</a:t>
          </a:r>
          <a:endParaRPr lang="en-US" i="0" dirty="0"/>
        </a:p>
      </dgm:t>
    </dgm:pt>
    <dgm:pt modelId="{29D83F9C-5458-4B34-A49C-07B36C9709D0}" type="parTrans" cxnId="{2773B395-137A-4210-90B3-A4F85E0AFAC9}">
      <dgm:prSet/>
      <dgm:spPr/>
      <dgm:t>
        <a:bodyPr/>
        <a:lstStyle/>
        <a:p>
          <a:endParaRPr lang="en-US"/>
        </a:p>
      </dgm:t>
    </dgm:pt>
    <dgm:pt modelId="{F9D12DCC-5B09-4811-8471-EB2FA377E9BF}" type="sibTrans" cxnId="{2773B395-137A-4210-90B3-A4F85E0AFAC9}">
      <dgm:prSet/>
      <dgm:spPr/>
      <dgm:t>
        <a:bodyPr/>
        <a:lstStyle/>
        <a:p>
          <a:endParaRPr lang="en-US"/>
        </a:p>
      </dgm:t>
    </dgm:pt>
    <dgm:pt modelId="{1656898A-5F11-4C18-88F2-E3933193DA25}">
      <dgm:prSet/>
      <dgm:spPr/>
      <dgm:t>
        <a:bodyPr/>
        <a:lstStyle/>
        <a:p>
          <a:r>
            <a:rPr lang="vi-VN" b="1">
              <a:latin typeface="Times New Roman"/>
              <a:ea typeface="Times New Roman"/>
            </a:rPr>
            <a:t>Samkhya;</a:t>
          </a:r>
          <a:endParaRPr lang="en-US" dirty="0"/>
        </a:p>
      </dgm:t>
    </dgm:pt>
    <dgm:pt modelId="{6626C4AF-DC19-4040-B690-EDFF3E964F63}" type="parTrans" cxnId="{74E4C420-1147-49D8-B76A-AC160F5E27C9}">
      <dgm:prSet/>
      <dgm:spPr/>
      <dgm:t>
        <a:bodyPr/>
        <a:lstStyle/>
        <a:p>
          <a:endParaRPr lang="en-US"/>
        </a:p>
      </dgm:t>
    </dgm:pt>
    <dgm:pt modelId="{7BDFB106-7AEA-483D-865B-758B7A536892}" type="sibTrans" cxnId="{74E4C420-1147-49D8-B76A-AC160F5E27C9}">
      <dgm:prSet/>
      <dgm:spPr/>
      <dgm:t>
        <a:bodyPr/>
        <a:lstStyle/>
        <a:p>
          <a:endParaRPr lang="en-US"/>
        </a:p>
      </dgm:t>
    </dgm:pt>
    <dgm:pt modelId="{18943CA4-4445-482E-B496-2D9B23915387}">
      <dgm:prSet/>
      <dgm:spPr/>
      <dgm:t>
        <a:bodyPr/>
        <a:lstStyle/>
        <a:p>
          <a:endParaRPr lang="en-US" dirty="0"/>
        </a:p>
      </dgm:t>
    </dgm:pt>
    <dgm:pt modelId="{5E4433A3-26AD-465B-8081-9FB0BBB67DC7}" type="parTrans" cxnId="{709CD543-E082-4198-AC04-EA10312A1F01}">
      <dgm:prSet/>
      <dgm:spPr/>
      <dgm:t>
        <a:bodyPr/>
        <a:lstStyle/>
        <a:p>
          <a:endParaRPr lang="en-US"/>
        </a:p>
      </dgm:t>
    </dgm:pt>
    <dgm:pt modelId="{758326E5-F2B9-4F81-84F5-EE32B675F7ED}" type="sibTrans" cxnId="{709CD543-E082-4198-AC04-EA10312A1F01}">
      <dgm:prSet/>
      <dgm:spPr/>
      <dgm:t>
        <a:bodyPr/>
        <a:lstStyle/>
        <a:p>
          <a:endParaRPr lang="en-US"/>
        </a:p>
      </dgm:t>
    </dgm:pt>
    <dgm:pt modelId="{C45E0576-4E96-42EB-99E1-E104F25C8BEA}">
      <dgm:prSet/>
      <dgm:spPr/>
      <dgm:t>
        <a:bodyPr/>
        <a:lstStyle/>
        <a:p>
          <a:r>
            <a:rPr lang="vi-VN" b="1">
              <a:latin typeface="Times New Roman"/>
              <a:ea typeface="Times New Roman"/>
            </a:rPr>
            <a:t>Vêdànta; </a:t>
          </a:r>
          <a:endParaRPr lang="vi-VN" b="1" dirty="0">
            <a:latin typeface="Times New Roman"/>
            <a:ea typeface="Times New Roman"/>
          </a:endParaRPr>
        </a:p>
      </dgm:t>
    </dgm:pt>
    <dgm:pt modelId="{3AA8A241-672F-4EB6-BFE8-EF541511E420}" type="parTrans" cxnId="{06BE9A3F-D624-41DF-BFA0-9308E6F3B161}">
      <dgm:prSet/>
      <dgm:spPr/>
      <dgm:t>
        <a:bodyPr/>
        <a:lstStyle/>
        <a:p>
          <a:endParaRPr lang="en-US"/>
        </a:p>
      </dgm:t>
    </dgm:pt>
    <dgm:pt modelId="{AA9E351B-3FE5-4B8F-B3E7-F5F4CA61399F}" type="sibTrans" cxnId="{06BE9A3F-D624-41DF-BFA0-9308E6F3B161}">
      <dgm:prSet/>
      <dgm:spPr/>
      <dgm:t>
        <a:bodyPr/>
        <a:lstStyle/>
        <a:p>
          <a:endParaRPr lang="en-US"/>
        </a:p>
      </dgm:t>
    </dgm:pt>
    <dgm:pt modelId="{05091217-B529-4A9D-BEC1-E6B154BC4B8B}">
      <dgm:prSet/>
      <dgm:spPr/>
      <dgm:t>
        <a:bodyPr/>
        <a:lstStyle/>
        <a:p>
          <a:r>
            <a:rPr lang="vi-VN" b="1">
              <a:latin typeface="Times New Roman"/>
              <a:ea typeface="Times New Roman"/>
            </a:rPr>
            <a:t>Nyaya; </a:t>
          </a:r>
          <a:endParaRPr lang="vi-VN" b="1" dirty="0">
            <a:latin typeface="Times New Roman"/>
            <a:ea typeface="Times New Roman"/>
          </a:endParaRPr>
        </a:p>
      </dgm:t>
    </dgm:pt>
    <dgm:pt modelId="{85B0BD87-645E-4697-9F3C-E15B80C04D95}" type="parTrans" cxnId="{B4773690-FBB4-4948-A7DD-52038B50F38D}">
      <dgm:prSet/>
      <dgm:spPr/>
      <dgm:t>
        <a:bodyPr/>
        <a:lstStyle/>
        <a:p>
          <a:endParaRPr lang="en-US"/>
        </a:p>
      </dgm:t>
    </dgm:pt>
    <dgm:pt modelId="{7A2242A2-E009-4C50-BF33-6FE11C99923B}" type="sibTrans" cxnId="{B4773690-FBB4-4948-A7DD-52038B50F38D}">
      <dgm:prSet/>
      <dgm:spPr/>
      <dgm:t>
        <a:bodyPr/>
        <a:lstStyle/>
        <a:p>
          <a:endParaRPr lang="en-US"/>
        </a:p>
      </dgm:t>
    </dgm:pt>
    <dgm:pt modelId="{E8959EC3-0770-4931-ADEC-068E38B8E09A}">
      <dgm:prSet/>
      <dgm:spPr/>
      <dgm:t>
        <a:bodyPr/>
        <a:lstStyle/>
        <a:p>
          <a:r>
            <a:rPr lang="vi-VN" b="1">
              <a:latin typeface="Times New Roman"/>
              <a:ea typeface="Times New Roman"/>
            </a:rPr>
            <a:t>Vai’sêsika; </a:t>
          </a:r>
          <a:endParaRPr lang="vi-VN" b="1" dirty="0">
            <a:latin typeface="Times New Roman"/>
            <a:ea typeface="Times New Roman"/>
          </a:endParaRPr>
        </a:p>
      </dgm:t>
    </dgm:pt>
    <dgm:pt modelId="{BACDB560-7F4A-4429-B293-14C747CF10C4}" type="parTrans" cxnId="{D0B5A886-2B37-4A39-B259-01759E3D1E83}">
      <dgm:prSet/>
      <dgm:spPr/>
      <dgm:t>
        <a:bodyPr/>
        <a:lstStyle/>
        <a:p>
          <a:endParaRPr lang="en-US"/>
        </a:p>
      </dgm:t>
    </dgm:pt>
    <dgm:pt modelId="{01B177B9-44A7-4AD6-9663-0764DE5F25F9}" type="sibTrans" cxnId="{D0B5A886-2B37-4A39-B259-01759E3D1E83}">
      <dgm:prSet/>
      <dgm:spPr/>
      <dgm:t>
        <a:bodyPr/>
        <a:lstStyle/>
        <a:p>
          <a:endParaRPr lang="en-US"/>
        </a:p>
      </dgm:t>
    </dgm:pt>
    <dgm:pt modelId="{201E2FF9-DD96-4421-8C42-0CA5712FE97E}">
      <dgm:prSet/>
      <dgm:spPr/>
      <dgm:t>
        <a:bodyPr/>
        <a:lstStyle/>
        <a:p>
          <a:r>
            <a:rPr lang="vi-VN" b="1">
              <a:latin typeface="Times New Roman"/>
              <a:ea typeface="Times New Roman"/>
            </a:rPr>
            <a:t>Mimànsa; </a:t>
          </a:r>
          <a:endParaRPr lang="vi-VN" b="1" dirty="0">
            <a:latin typeface="Times New Roman"/>
            <a:ea typeface="Times New Roman"/>
          </a:endParaRPr>
        </a:p>
      </dgm:t>
    </dgm:pt>
    <dgm:pt modelId="{04EF8283-55D5-4ECC-B0EA-A2E7DADBEE18}" type="parTrans" cxnId="{3819B99A-5FC7-4535-8AA4-89F700B98C9B}">
      <dgm:prSet/>
      <dgm:spPr/>
      <dgm:t>
        <a:bodyPr/>
        <a:lstStyle/>
        <a:p>
          <a:endParaRPr lang="en-US"/>
        </a:p>
      </dgm:t>
    </dgm:pt>
    <dgm:pt modelId="{4677651C-15C0-44A4-935B-2A0143A38920}" type="sibTrans" cxnId="{3819B99A-5FC7-4535-8AA4-89F700B98C9B}">
      <dgm:prSet/>
      <dgm:spPr/>
      <dgm:t>
        <a:bodyPr/>
        <a:lstStyle/>
        <a:p>
          <a:endParaRPr lang="en-US"/>
        </a:p>
      </dgm:t>
    </dgm:pt>
    <dgm:pt modelId="{3DE693F8-9BD8-424E-8B62-127C992A2F95}">
      <dgm:prSet/>
      <dgm:spPr/>
      <dgm:t>
        <a:bodyPr/>
        <a:lstStyle/>
        <a:p>
          <a:r>
            <a:rPr lang="vi-VN" b="1" dirty="0">
              <a:latin typeface="Times New Roman"/>
              <a:ea typeface="Times New Roman"/>
            </a:rPr>
            <a:t>Yoga.</a:t>
          </a:r>
        </a:p>
      </dgm:t>
    </dgm:pt>
    <dgm:pt modelId="{CFD9CAA0-8103-4CBE-96A9-A73098CB94DB}" type="parTrans" cxnId="{A89618A0-139D-48D7-AE64-ADA90D0D97ED}">
      <dgm:prSet/>
      <dgm:spPr/>
      <dgm:t>
        <a:bodyPr/>
        <a:lstStyle/>
        <a:p>
          <a:endParaRPr lang="en-US"/>
        </a:p>
      </dgm:t>
    </dgm:pt>
    <dgm:pt modelId="{CC1D321C-FA57-4EA2-B99A-5927A94E90DB}" type="sibTrans" cxnId="{A89618A0-139D-48D7-AE64-ADA90D0D97ED}">
      <dgm:prSet/>
      <dgm:spPr/>
      <dgm:t>
        <a:bodyPr/>
        <a:lstStyle/>
        <a:p>
          <a:endParaRPr lang="en-US"/>
        </a:p>
      </dgm:t>
    </dgm:pt>
    <dgm:pt modelId="{DFE3318E-AF51-4680-AE3E-6D457E6E8DB9}" type="pres">
      <dgm:prSet presAssocID="{532DA8BE-2F7F-4631-92EE-1CBCA88E644A}" presName="Name0" presStyleCnt="0">
        <dgm:presLayoutVars>
          <dgm:dir/>
          <dgm:animLvl val="lvl"/>
          <dgm:resizeHandles val="exact"/>
        </dgm:presLayoutVars>
      </dgm:prSet>
      <dgm:spPr/>
    </dgm:pt>
    <dgm:pt modelId="{756A5786-C5AA-484E-98CF-C5C93313403A}" type="pres">
      <dgm:prSet presAssocID="{DE26367A-A95C-4946-BA01-33762B3FF7C2}" presName="linNode" presStyleCnt="0"/>
      <dgm:spPr/>
    </dgm:pt>
    <dgm:pt modelId="{92A59F11-DC34-450B-9207-B01EF9D4E99D}" type="pres">
      <dgm:prSet presAssocID="{DE26367A-A95C-4946-BA01-33762B3FF7C2}" presName="parentText" presStyleLbl="node1" presStyleIdx="0" presStyleCnt="1" custScaleX="199862">
        <dgm:presLayoutVars>
          <dgm:chMax val="1"/>
          <dgm:bulletEnabled val="1"/>
        </dgm:presLayoutVars>
      </dgm:prSet>
      <dgm:spPr/>
    </dgm:pt>
    <dgm:pt modelId="{FC90D961-F590-4373-9591-EB34A764A4DD}" type="pres">
      <dgm:prSet presAssocID="{DE26367A-A95C-4946-BA01-33762B3FF7C2}" presName="descendantText" presStyleLbl="alignAccFollowNode1" presStyleIdx="0" presStyleCnt="1" custScaleX="68486">
        <dgm:presLayoutVars>
          <dgm:bulletEnabled val="1"/>
        </dgm:presLayoutVars>
      </dgm:prSet>
      <dgm:spPr/>
    </dgm:pt>
  </dgm:ptLst>
  <dgm:cxnLst>
    <dgm:cxn modelId="{3905E903-CCB5-443D-A4FB-620A12E904B4}" type="presOf" srcId="{E8959EC3-0770-4931-ADEC-068E38B8E09A}" destId="{FC90D961-F590-4373-9591-EB34A764A4DD}" srcOrd="0" destOrd="3" presId="urn:microsoft.com/office/officeart/2005/8/layout/vList5"/>
    <dgm:cxn modelId="{893FEA0D-E2E1-4EA8-8B8E-80A919AA26D1}" type="presOf" srcId="{3DE693F8-9BD8-424E-8B62-127C992A2F95}" destId="{FC90D961-F590-4373-9591-EB34A764A4DD}" srcOrd="0" destOrd="5" presId="urn:microsoft.com/office/officeart/2005/8/layout/vList5"/>
    <dgm:cxn modelId="{74E4C420-1147-49D8-B76A-AC160F5E27C9}" srcId="{DE26367A-A95C-4946-BA01-33762B3FF7C2}" destId="{1656898A-5F11-4C18-88F2-E3933193DA25}" srcOrd="0" destOrd="0" parTransId="{6626C4AF-DC19-4040-B690-EDFF3E964F63}" sibTransId="{7BDFB106-7AEA-483D-865B-758B7A536892}"/>
    <dgm:cxn modelId="{2D62AF2F-F511-4D96-8911-B054CBE93751}" type="presOf" srcId="{532DA8BE-2F7F-4631-92EE-1CBCA88E644A}" destId="{DFE3318E-AF51-4680-AE3E-6D457E6E8DB9}" srcOrd="0" destOrd="0" presId="urn:microsoft.com/office/officeart/2005/8/layout/vList5"/>
    <dgm:cxn modelId="{06BE9A3F-D624-41DF-BFA0-9308E6F3B161}" srcId="{DE26367A-A95C-4946-BA01-33762B3FF7C2}" destId="{C45E0576-4E96-42EB-99E1-E104F25C8BEA}" srcOrd="1" destOrd="0" parTransId="{3AA8A241-672F-4EB6-BFE8-EF541511E420}" sibTransId="{AA9E351B-3FE5-4B8F-B3E7-F5F4CA61399F}"/>
    <dgm:cxn modelId="{61B4495C-0FF5-48C6-834C-35F3B592469A}" type="presOf" srcId="{18943CA4-4445-482E-B496-2D9B23915387}" destId="{FC90D961-F590-4373-9591-EB34A764A4DD}" srcOrd="0" destOrd="6" presId="urn:microsoft.com/office/officeart/2005/8/layout/vList5"/>
    <dgm:cxn modelId="{C49F2F42-F868-4ABB-8555-F8B81AC4189C}" type="presOf" srcId="{1656898A-5F11-4C18-88F2-E3933193DA25}" destId="{FC90D961-F590-4373-9591-EB34A764A4DD}" srcOrd="0" destOrd="0" presId="urn:microsoft.com/office/officeart/2005/8/layout/vList5"/>
    <dgm:cxn modelId="{709CD543-E082-4198-AC04-EA10312A1F01}" srcId="{DE26367A-A95C-4946-BA01-33762B3FF7C2}" destId="{18943CA4-4445-482E-B496-2D9B23915387}" srcOrd="6" destOrd="0" parTransId="{5E4433A3-26AD-465B-8081-9FB0BBB67DC7}" sibTransId="{758326E5-F2B9-4F81-84F5-EE32B675F7ED}"/>
    <dgm:cxn modelId="{C2DFF34C-7FF0-4BFB-9ABF-04676E5DBF35}" type="presOf" srcId="{201E2FF9-DD96-4421-8C42-0CA5712FE97E}" destId="{FC90D961-F590-4373-9591-EB34A764A4DD}" srcOrd="0" destOrd="4" presId="urn:microsoft.com/office/officeart/2005/8/layout/vList5"/>
    <dgm:cxn modelId="{FBEA4276-240A-4F8F-9391-C72A1B6EB036}" type="presOf" srcId="{05091217-B529-4A9D-BEC1-E6B154BC4B8B}" destId="{FC90D961-F590-4373-9591-EB34A764A4DD}" srcOrd="0" destOrd="2" presId="urn:microsoft.com/office/officeart/2005/8/layout/vList5"/>
    <dgm:cxn modelId="{D0B5A886-2B37-4A39-B259-01759E3D1E83}" srcId="{DE26367A-A95C-4946-BA01-33762B3FF7C2}" destId="{E8959EC3-0770-4931-ADEC-068E38B8E09A}" srcOrd="3" destOrd="0" parTransId="{BACDB560-7F4A-4429-B293-14C747CF10C4}" sibTransId="{01B177B9-44A7-4AD6-9663-0764DE5F25F9}"/>
    <dgm:cxn modelId="{B4773690-FBB4-4948-A7DD-52038B50F38D}" srcId="{DE26367A-A95C-4946-BA01-33762B3FF7C2}" destId="{05091217-B529-4A9D-BEC1-E6B154BC4B8B}" srcOrd="2" destOrd="0" parTransId="{85B0BD87-645E-4697-9F3C-E15B80C04D95}" sibTransId="{7A2242A2-E009-4C50-BF33-6FE11C99923B}"/>
    <dgm:cxn modelId="{2773B395-137A-4210-90B3-A4F85E0AFAC9}" srcId="{532DA8BE-2F7F-4631-92EE-1CBCA88E644A}" destId="{DE26367A-A95C-4946-BA01-33762B3FF7C2}" srcOrd="0" destOrd="0" parTransId="{29D83F9C-5458-4B34-A49C-07B36C9709D0}" sibTransId="{F9D12DCC-5B09-4811-8471-EB2FA377E9BF}"/>
    <dgm:cxn modelId="{3819B99A-5FC7-4535-8AA4-89F700B98C9B}" srcId="{DE26367A-A95C-4946-BA01-33762B3FF7C2}" destId="{201E2FF9-DD96-4421-8C42-0CA5712FE97E}" srcOrd="4" destOrd="0" parTransId="{04EF8283-55D5-4ECC-B0EA-A2E7DADBEE18}" sibTransId="{4677651C-15C0-44A4-935B-2A0143A38920}"/>
    <dgm:cxn modelId="{A89618A0-139D-48D7-AE64-ADA90D0D97ED}" srcId="{DE26367A-A95C-4946-BA01-33762B3FF7C2}" destId="{3DE693F8-9BD8-424E-8B62-127C992A2F95}" srcOrd="5" destOrd="0" parTransId="{CFD9CAA0-8103-4CBE-96A9-A73098CB94DB}" sibTransId="{CC1D321C-FA57-4EA2-B99A-5927A94E90DB}"/>
    <dgm:cxn modelId="{DB3EBFCF-7FD0-414E-89B5-560A3E6E05A3}" type="presOf" srcId="{DE26367A-A95C-4946-BA01-33762B3FF7C2}" destId="{92A59F11-DC34-450B-9207-B01EF9D4E99D}" srcOrd="0" destOrd="0" presId="urn:microsoft.com/office/officeart/2005/8/layout/vList5"/>
    <dgm:cxn modelId="{39A313F4-E651-46AD-B7F9-56138BAC1314}" type="presOf" srcId="{C45E0576-4E96-42EB-99E1-E104F25C8BEA}" destId="{FC90D961-F590-4373-9591-EB34A764A4DD}" srcOrd="0" destOrd="1" presId="urn:microsoft.com/office/officeart/2005/8/layout/vList5"/>
    <dgm:cxn modelId="{97B18C10-2192-4275-9AF9-4B52D0B66703}" type="presParOf" srcId="{DFE3318E-AF51-4680-AE3E-6D457E6E8DB9}" destId="{756A5786-C5AA-484E-98CF-C5C93313403A}" srcOrd="0" destOrd="0" presId="urn:microsoft.com/office/officeart/2005/8/layout/vList5"/>
    <dgm:cxn modelId="{110C5097-7938-4120-928D-FCD3A52A4555}" type="presParOf" srcId="{756A5786-C5AA-484E-98CF-C5C93313403A}" destId="{92A59F11-DC34-450B-9207-B01EF9D4E99D}" srcOrd="0" destOrd="0" presId="urn:microsoft.com/office/officeart/2005/8/layout/vList5"/>
    <dgm:cxn modelId="{BF86D3BE-2086-4970-93C7-48BA10BD9B56}" type="presParOf" srcId="{756A5786-C5AA-484E-98CF-C5C93313403A}" destId="{FC90D961-F590-4373-9591-EB34A764A4DD}"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32DA8BE-2F7F-4631-92EE-1CBCA88E644A}" type="doc">
      <dgm:prSet loTypeId="urn:microsoft.com/office/officeart/2005/8/layout/vList5" loCatId="list" qsTypeId="urn:microsoft.com/office/officeart/2005/8/quickstyle/simple1" qsCatId="simple" csTypeId="urn:microsoft.com/office/officeart/2005/8/colors/accent3_1" csCatId="accent3" phldr="1"/>
      <dgm:spPr/>
      <dgm:t>
        <a:bodyPr/>
        <a:lstStyle/>
        <a:p>
          <a:endParaRPr lang="en-US"/>
        </a:p>
      </dgm:t>
    </dgm:pt>
    <dgm:pt modelId="{DE26367A-A95C-4946-BA01-33762B3FF7C2}">
      <dgm:prSet/>
      <dgm:spPr/>
      <dgm:t>
        <a:bodyPr/>
        <a:lstStyle/>
        <a:p>
          <a:r>
            <a:rPr lang="vi-VN" i="1" dirty="0">
              <a:solidFill>
                <a:schemeClr val="tx1"/>
              </a:solidFill>
            </a:rPr>
            <a:t>Hệ thống </a:t>
          </a:r>
          <a:r>
            <a:rPr lang="vi-VN" i="1" dirty="0">
              <a:solidFill>
                <a:srgbClr val="FF0000"/>
              </a:solidFill>
            </a:rPr>
            <a:t>không chính thống</a:t>
          </a:r>
          <a:endParaRPr lang="en-US" i="0" dirty="0"/>
        </a:p>
      </dgm:t>
    </dgm:pt>
    <dgm:pt modelId="{29D83F9C-5458-4B34-A49C-07B36C9709D0}" type="parTrans" cxnId="{2773B395-137A-4210-90B3-A4F85E0AFAC9}">
      <dgm:prSet/>
      <dgm:spPr/>
      <dgm:t>
        <a:bodyPr/>
        <a:lstStyle/>
        <a:p>
          <a:endParaRPr lang="en-US"/>
        </a:p>
      </dgm:t>
    </dgm:pt>
    <dgm:pt modelId="{F9D12DCC-5B09-4811-8471-EB2FA377E9BF}" type="sibTrans" cxnId="{2773B395-137A-4210-90B3-A4F85E0AFAC9}">
      <dgm:prSet/>
      <dgm:spPr/>
      <dgm:t>
        <a:bodyPr/>
        <a:lstStyle/>
        <a:p>
          <a:endParaRPr lang="en-US"/>
        </a:p>
      </dgm:t>
    </dgm:pt>
    <dgm:pt modelId="{1656898A-5F11-4C18-88F2-E3933193DA25}">
      <dgm:prSet/>
      <dgm:spPr/>
      <dgm:t>
        <a:bodyPr/>
        <a:lstStyle/>
        <a:p>
          <a:r>
            <a:rPr lang="vi-VN" dirty="0"/>
            <a:t>Lokàyata; </a:t>
          </a:r>
          <a:endParaRPr lang="en-US" dirty="0"/>
        </a:p>
      </dgm:t>
    </dgm:pt>
    <dgm:pt modelId="{6626C4AF-DC19-4040-B690-EDFF3E964F63}" type="parTrans" cxnId="{74E4C420-1147-49D8-B76A-AC160F5E27C9}">
      <dgm:prSet/>
      <dgm:spPr/>
      <dgm:t>
        <a:bodyPr/>
        <a:lstStyle/>
        <a:p>
          <a:endParaRPr lang="en-US"/>
        </a:p>
      </dgm:t>
    </dgm:pt>
    <dgm:pt modelId="{7BDFB106-7AEA-483D-865B-758B7A536892}" type="sibTrans" cxnId="{74E4C420-1147-49D8-B76A-AC160F5E27C9}">
      <dgm:prSet/>
      <dgm:spPr/>
      <dgm:t>
        <a:bodyPr/>
        <a:lstStyle/>
        <a:p>
          <a:endParaRPr lang="en-US"/>
        </a:p>
      </dgm:t>
    </dgm:pt>
    <dgm:pt modelId="{8746DDA6-3311-4DE0-A46C-F2A8ACF10D7B}">
      <dgm:prSet/>
      <dgm:spPr/>
      <dgm:t>
        <a:bodyPr/>
        <a:lstStyle/>
        <a:p>
          <a:r>
            <a:rPr lang="vi-VN"/>
            <a:t>Phật giáo;</a:t>
          </a:r>
          <a:endParaRPr lang="en-US"/>
        </a:p>
      </dgm:t>
    </dgm:pt>
    <dgm:pt modelId="{EF1B8188-71F9-4F0E-8E52-3D2255CAC911}" type="parTrans" cxnId="{83685ADB-ABDD-4269-BD65-AED083925B2B}">
      <dgm:prSet/>
      <dgm:spPr/>
      <dgm:t>
        <a:bodyPr/>
        <a:lstStyle/>
        <a:p>
          <a:endParaRPr lang="en-US"/>
        </a:p>
      </dgm:t>
    </dgm:pt>
    <dgm:pt modelId="{F91FE261-5B95-4209-8A03-9A9515B7C10E}" type="sibTrans" cxnId="{83685ADB-ABDD-4269-BD65-AED083925B2B}">
      <dgm:prSet/>
      <dgm:spPr/>
      <dgm:t>
        <a:bodyPr/>
        <a:lstStyle/>
        <a:p>
          <a:endParaRPr lang="en-US"/>
        </a:p>
      </dgm:t>
    </dgm:pt>
    <dgm:pt modelId="{0D8845D0-AD25-4ECB-AC3C-A91569A47866}">
      <dgm:prSet/>
      <dgm:spPr/>
      <dgm:t>
        <a:bodyPr/>
        <a:lstStyle/>
        <a:p>
          <a:r>
            <a:rPr lang="en-US"/>
            <a:t>Jaina</a:t>
          </a:r>
        </a:p>
      </dgm:t>
    </dgm:pt>
    <dgm:pt modelId="{CE74C3EF-8795-45D5-99B5-111BE901E33D}" type="parTrans" cxnId="{C3504764-6788-4A97-BB5D-F0E0BCE4A705}">
      <dgm:prSet/>
      <dgm:spPr/>
      <dgm:t>
        <a:bodyPr/>
        <a:lstStyle/>
        <a:p>
          <a:endParaRPr lang="en-US"/>
        </a:p>
      </dgm:t>
    </dgm:pt>
    <dgm:pt modelId="{5D500E18-527F-4233-BADE-2451B1EF2B56}" type="sibTrans" cxnId="{C3504764-6788-4A97-BB5D-F0E0BCE4A705}">
      <dgm:prSet/>
      <dgm:spPr/>
      <dgm:t>
        <a:bodyPr/>
        <a:lstStyle/>
        <a:p>
          <a:endParaRPr lang="en-US"/>
        </a:p>
      </dgm:t>
    </dgm:pt>
    <dgm:pt modelId="{18943CA4-4445-482E-B496-2D9B23915387}">
      <dgm:prSet/>
      <dgm:spPr/>
      <dgm:t>
        <a:bodyPr/>
        <a:lstStyle/>
        <a:p>
          <a:endParaRPr lang="en-US" dirty="0"/>
        </a:p>
      </dgm:t>
    </dgm:pt>
    <dgm:pt modelId="{5E4433A3-26AD-465B-8081-9FB0BBB67DC7}" type="parTrans" cxnId="{709CD543-E082-4198-AC04-EA10312A1F01}">
      <dgm:prSet/>
      <dgm:spPr/>
      <dgm:t>
        <a:bodyPr/>
        <a:lstStyle/>
        <a:p>
          <a:endParaRPr lang="en-US"/>
        </a:p>
      </dgm:t>
    </dgm:pt>
    <dgm:pt modelId="{758326E5-F2B9-4F81-84F5-EE32B675F7ED}" type="sibTrans" cxnId="{709CD543-E082-4198-AC04-EA10312A1F01}">
      <dgm:prSet/>
      <dgm:spPr/>
      <dgm:t>
        <a:bodyPr/>
        <a:lstStyle/>
        <a:p>
          <a:endParaRPr lang="en-US"/>
        </a:p>
      </dgm:t>
    </dgm:pt>
    <dgm:pt modelId="{DFE3318E-AF51-4680-AE3E-6D457E6E8DB9}" type="pres">
      <dgm:prSet presAssocID="{532DA8BE-2F7F-4631-92EE-1CBCA88E644A}" presName="Name0" presStyleCnt="0">
        <dgm:presLayoutVars>
          <dgm:dir/>
          <dgm:animLvl val="lvl"/>
          <dgm:resizeHandles val="exact"/>
        </dgm:presLayoutVars>
      </dgm:prSet>
      <dgm:spPr/>
    </dgm:pt>
    <dgm:pt modelId="{756A5786-C5AA-484E-98CF-C5C93313403A}" type="pres">
      <dgm:prSet presAssocID="{DE26367A-A95C-4946-BA01-33762B3FF7C2}" presName="linNode" presStyleCnt="0"/>
      <dgm:spPr/>
    </dgm:pt>
    <dgm:pt modelId="{92A59F11-DC34-450B-9207-B01EF9D4E99D}" type="pres">
      <dgm:prSet presAssocID="{DE26367A-A95C-4946-BA01-33762B3FF7C2}" presName="parentText" presStyleLbl="node1" presStyleIdx="0" presStyleCnt="1" custScaleX="168228">
        <dgm:presLayoutVars>
          <dgm:chMax val="1"/>
          <dgm:bulletEnabled val="1"/>
        </dgm:presLayoutVars>
      </dgm:prSet>
      <dgm:spPr/>
    </dgm:pt>
    <dgm:pt modelId="{FC90D961-F590-4373-9591-EB34A764A4DD}" type="pres">
      <dgm:prSet presAssocID="{DE26367A-A95C-4946-BA01-33762B3FF7C2}" presName="descendantText" presStyleLbl="alignAccFollowNode1" presStyleIdx="0" presStyleCnt="1">
        <dgm:presLayoutVars>
          <dgm:bulletEnabled val="1"/>
        </dgm:presLayoutVars>
      </dgm:prSet>
      <dgm:spPr/>
    </dgm:pt>
  </dgm:ptLst>
  <dgm:cxnLst>
    <dgm:cxn modelId="{74E4C420-1147-49D8-B76A-AC160F5E27C9}" srcId="{DE26367A-A95C-4946-BA01-33762B3FF7C2}" destId="{1656898A-5F11-4C18-88F2-E3933193DA25}" srcOrd="0" destOrd="0" parTransId="{6626C4AF-DC19-4040-B690-EDFF3E964F63}" sibTransId="{7BDFB106-7AEA-483D-865B-758B7A536892}"/>
    <dgm:cxn modelId="{2D62AF2F-F511-4D96-8911-B054CBE93751}" type="presOf" srcId="{532DA8BE-2F7F-4631-92EE-1CBCA88E644A}" destId="{DFE3318E-AF51-4680-AE3E-6D457E6E8DB9}" srcOrd="0" destOrd="0" presId="urn:microsoft.com/office/officeart/2005/8/layout/vList5"/>
    <dgm:cxn modelId="{61B4495C-0FF5-48C6-834C-35F3B592469A}" type="presOf" srcId="{18943CA4-4445-482E-B496-2D9B23915387}" destId="{FC90D961-F590-4373-9591-EB34A764A4DD}" srcOrd="0" destOrd="3" presId="urn:microsoft.com/office/officeart/2005/8/layout/vList5"/>
    <dgm:cxn modelId="{C49F2F42-F868-4ABB-8555-F8B81AC4189C}" type="presOf" srcId="{1656898A-5F11-4C18-88F2-E3933193DA25}" destId="{FC90D961-F590-4373-9591-EB34A764A4DD}" srcOrd="0" destOrd="0" presId="urn:microsoft.com/office/officeart/2005/8/layout/vList5"/>
    <dgm:cxn modelId="{709CD543-E082-4198-AC04-EA10312A1F01}" srcId="{DE26367A-A95C-4946-BA01-33762B3FF7C2}" destId="{18943CA4-4445-482E-B496-2D9B23915387}" srcOrd="1" destOrd="0" parTransId="{5E4433A3-26AD-465B-8081-9FB0BBB67DC7}" sibTransId="{758326E5-F2B9-4F81-84F5-EE32B675F7ED}"/>
    <dgm:cxn modelId="{C3504764-6788-4A97-BB5D-F0E0BCE4A705}" srcId="{1656898A-5F11-4C18-88F2-E3933193DA25}" destId="{0D8845D0-AD25-4ECB-AC3C-A91569A47866}" srcOrd="1" destOrd="0" parTransId="{CE74C3EF-8795-45D5-99B5-111BE901E33D}" sibTransId="{5D500E18-527F-4233-BADE-2451B1EF2B56}"/>
    <dgm:cxn modelId="{2773B395-137A-4210-90B3-A4F85E0AFAC9}" srcId="{532DA8BE-2F7F-4631-92EE-1CBCA88E644A}" destId="{DE26367A-A95C-4946-BA01-33762B3FF7C2}" srcOrd="0" destOrd="0" parTransId="{29D83F9C-5458-4B34-A49C-07B36C9709D0}" sibTransId="{F9D12DCC-5B09-4811-8471-EB2FA377E9BF}"/>
    <dgm:cxn modelId="{FD6EA8B3-7CF6-4DC3-B19B-852CC337F791}" type="presOf" srcId="{0D8845D0-AD25-4ECB-AC3C-A91569A47866}" destId="{FC90D961-F590-4373-9591-EB34A764A4DD}" srcOrd="0" destOrd="2" presId="urn:microsoft.com/office/officeart/2005/8/layout/vList5"/>
    <dgm:cxn modelId="{B104DEC6-B90B-4923-84B1-7FE5D97FE931}" type="presOf" srcId="{8746DDA6-3311-4DE0-A46C-F2A8ACF10D7B}" destId="{FC90D961-F590-4373-9591-EB34A764A4DD}" srcOrd="0" destOrd="1" presId="urn:microsoft.com/office/officeart/2005/8/layout/vList5"/>
    <dgm:cxn modelId="{DB3EBFCF-7FD0-414E-89B5-560A3E6E05A3}" type="presOf" srcId="{DE26367A-A95C-4946-BA01-33762B3FF7C2}" destId="{92A59F11-DC34-450B-9207-B01EF9D4E99D}" srcOrd="0" destOrd="0" presId="urn:microsoft.com/office/officeart/2005/8/layout/vList5"/>
    <dgm:cxn modelId="{83685ADB-ABDD-4269-BD65-AED083925B2B}" srcId="{1656898A-5F11-4C18-88F2-E3933193DA25}" destId="{8746DDA6-3311-4DE0-A46C-F2A8ACF10D7B}" srcOrd="0" destOrd="0" parTransId="{EF1B8188-71F9-4F0E-8E52-3D2255CAC911}" sibTransId="{F91FE261-5B95-4209-8A03-9A9515B7C10E}"/>
    <dgm:cxn modelId="{97B18C10-2192-4275-9AF9-4B52D0B66703}" type="presParOf" srcId="{DFE3318E-AF51-4680-AE3E-6D457E6E8DB9}" destId="{756A5786-C5AA-484E-98CF-C5C93313403A}" srcOrd="0" destOrd="0" presId="urn:microsoft.com/office/officeart/2005/8/layout/vList5"/>
    <dgm:cxn modelId="{110C5097-7938-4120-928D-FCD3A52A4555}" type="presParOf" srcId="{756A5786-C5AA-484E-98CF-C5C93313403A}" destId="{92A59F11-DC34-450B-9207-B01EF9D4E99D}" srcOrd="0" destOrd="0" presId="urn:microsoft.com/office/officeart/2005/8/layout/vList5"/>
    <dgm:cxn modelId="{BF86D3BE-2086-4970-93C7-48BA10BD9B56}" type="presParOf" srcId="{756A5786-C5AA-484E-98CF-C5C93313403A}" destId="{FC90D961-F590-4373-9591-EB34A764A4DD}"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EBD177-D766-4AB9-8998-627AB3756E07}"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US"/>
        </a:p>
      </dgm:t>
    </dgm:pt>
    <dgm:pt modelId="{576DA960-12BD-4B0A-A3FB-31C2E7407394}">
      <dgm:prSet custT="1">
        <dgm:style>
          <a:lnRef idx="2">
            <a:schemeClr val="accent2"/>
          </a:lnRef>
          <a:fillRef idx="1">
            <a:schemeClr val="lt1"/>
          </a:fillRef>
          <a:effectRef idx="0">
            <a:schemeClr val="accent2"/>
          </a:effectRef>
          <a:fontRef idx="minor">
            <a:schemeClr val="dk1"/>
          </a:fontRef>
        </dgm:style>
      </dgm:prSet>
      <dgm:spPr/>
      <dgm:t>
        <a:bodyPr/>
        <a:lstStyle/>
        <a:p>
          <a:r>
            <a:rPr lang="en-US" sz="4800" b="1" dirty="0" err="1">
              <a:latin typeface="Times New Roman" panose="02020603050405020304" pitchFamily="18" charset="0"/>
              <a:cs typeface="Times New Roman" panose="02020603050405020304" pitchFamily="18" charset="0"/>
            </a:rPr>
            <a:t>Tư</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tưởng</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bản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thể</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luận</a:t>
          </a:r>
          <a:endParaRPr lang="en-US" sz="4800" dirty="0">
            <a:latin typeface="Times New Roman" panose="02020603050405020304" pitchFamily="18" charset="0"/>
            <a:cs typeface="Times New Roman" panose="02020603050405020304" pitchFamily="18" charset="0"/>
          </a:endParaRPr>
        </a:p>
      </dgm:t>
    </dgm:pt>
    <dgm:pt modelId="{2A4C4EC5-90F4-44D1-82C5-3EA7EB1722B2}" type="parTrans" cxnId="{76B74FF5-73BF-450F-81FD-42DC4997742B}">
      <dgm:prSet/>
      <dgm:spPr/>
      <dgm:t>
        <a:bodyPr/>
        <a:lstStyle/>
        <a:p>
          <a:endParaRPr lang="en-US"/>
        </a:p>
      </dgm:t>
    </dgm:pt>
    <dgm:pt modelId="{46BA79F2-0EF0-412E-BF10-C5057B7425D2}" type="sibTrans" cxnId="{76B74FF5-73BF-450F-81FD-42DC4997742B}">
      <dgm:prSet/>
      <dgm:spPr/>
      <dgm:t>
        <a:bodyPr/>
        <a:lstStyle/>
        <a:p>
          <a:endParaRPr lang="en-US"/>
        </a:p>
      </dgm:t>
    </dgm:pt>
    <dgm:pt modelId="{350D2FB8-5C3B-4CC1-A138-6E5879CEFC73}">
      <dgm:prSet custT="1">
        <dgm:style>
          <a:lnRef idx="2">
            <a:schemeClr val="accent4"/>
          </a:lnRef>
          <a:fillRef idx="1">
            <a:schemeClr val="lt1"/>
          </a:fillRef>
          <a:effectRef idx="0">
            <a:schemeClr val="accent4"/>
          </a:effectRef>
          <a:fontRef idx="minor">
            <a:schemeClr val="dk1"/>
          </a:fontRef>
        </dgm:style>
      </dgm:prSet>
      <dgm:spPr/>
      <dgm:t>
        <a:bodyPr/>
        <a:lstStyle/>
        <a:p>
          <a:r>
            <a:rPr lang="en-US" sz="4800" b="1" dirty="0" err="1">
              <a:latin typeface="Times New Roman" panose="02020603050405020304" pitchFamily="18" charset="0"/>
              <a:cs typeface="Times New Roman" panose="02020603050405020304" pitchFamily="18" charset="0"/>
            </a:rPr>
            <a:t>Tư</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tưởng</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giải</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thoát</a:t>
          </a:r>
          <a:endParaRPr lang="en-US" sz="4800" dirty="0">
            <a:latin typeface="Times New Roman" panose="02020603050405020304" pitchFamily="18" charset="0"/>
            <a:cs typeface="Times New Roman" panose="02020603050405020304" pitchFamily="18" charset="0"/>
          </a:endParaRPr>
        </a:p>
      </dgm:t>
    </dgm:pt>
    <dgm:pt modelId="{FC0E8540-6041-4625-9B0F-7354F2217C60}" type="parTrans" cxnId="{5DCA7472-41A5-4889-B1A2-E068FD9989EC}">
      <dgm:prSet/>
      <dgm:spPr/>
      <dgm:t>
        <a:bodyPr/>
        <a:lstStyle/>
        <a:p>
          <a:endParaRPr lang="en-US"/>
        </a:p>
      </dgm:t>
    </dgm:pt>
    <dgm:pt modelId="{6AEA0B95-0404-4FB2-BC3E-D686D80CC4F5}" type="sibTrans" cxnId="{5DCA7472-41A5-4889-B1A2-E068FD9989EC}">
      <dgm:prSet/>
      <dgm:spPr/>
      <dgm:t>
        <a:bodyPr/>
        <a:lstStyle/>
        <a:p>
          <a:endParaRPr lang="en-US"/>
        </a:p>
      </dgm:t>
    </dgm:pt>
    <dgm:pt modelId="{648CE399-05FD-4D5E-B271-ED1BCA58B061}" type="pres">
      <dgm:prSet presAssocID="{82EBD177-D766-4AB9-8998-627AB3756E07}" presName="linear" presStyleCnt="0">
        <dgm:presLayoutVars>
          <dgm:animLvl val="lvl"/>
          <dgm:resizeHandles val="exact"/>
        </dgm:presLayoutVars>
      </dgm:prSet>
      <dgm:spPr/>
    </dgm:pt>
    <dgm:pt modelId="{CA655096-6698-4328-9D19-6566D3A8B0B0}" type="pres">
      <dgm:prSet presAssocID="{576DA960-12BD-4B0A-A3FB-31C2E7407394}" presName="parentText" presStyleLbl="node1" presStyleIdx="0" presStyleCnt="2">
        <dgm:presLayoutVars>
          <dgm:chMax val="0"/>
          <dgm:bulletEnabled val="1"/>
        </dgm:presLayoutVars>
      </dgm:prSet>
      <dgm:spPr/>
    </dgm:pt>
    <dgm:pt modelId="{0B005662-D15F-4CD0-8FB7-A869134F00D9}" type="pres">
      <dgm:prSet presAssocID="{46BA79F2-0EF0-412E-BF10-C5057B7425D2}" presName="spacer" presStyleCnt="0"/>
      <dgm:spPr/>
    </dgm:pt>
    <dgm:pt modelId="{7EA2DC48-7321-4D3B-989F-D5DB8BABBA11}" type="pres">
      <dgm:prSet presAssocID="{350D2FB8-5C3B-4CC1-A138-6E5879CEFC73}" presName="parentText" presStyleLbl="node1" presStyleIdx="1" presStyleCnt="2">
        <dgm:presLayoutVars>
          <dgm:chMax val="0"/>
          <dgm:bulletEnabled val="1"/>
        </dgm:presLayoutVars>
      </dgm:prSet>
      <dgm:spPr/>
    </dgm:pt>
  </dgm:ptLst>
  <dgm:cxnLst>
    <dgm:cxn modelId="{008CBA1B-E4E2-4E4E-926A-5360697CA287}" type="presOf" srcId="{350D2FB8-5C3B-4CC1-A138-6E5879CEFC73}" destId="{7EA2DC48-7321-4D3B-989F-D5DB8BABBA11}" srcOrd="0" destOrd="0" presId="urn:microsoft.com/office/officeart/2005/8/layout/vList2"/>
    <dgm:cxn modelId="{5DCA7472-41A5-4889-B1A2-E068FD9989EC}" srcId="{82EBD177-D766-4AB9-8998-627AB3756E07}" destId="{350D2FB8-5C3B-4CC1-A138-6E5879CEFC73}" srcOrd="1" destOrd="0" parTransId="{FC0E8540-6041-4625-9B0F-7354F2217C60}" sibTransId="{6AEA0B95-0404-4FB2-BC3E-D686D80CC4F5}"/>
    <dgm:cxn modelId="{B8CAA6A0-93A7-42D8-A23D-2B849FB28E7B}" type="presOf" srcId="{576DA960-12BD-4B0A-A3FB-31C2E7407394}" destId="{CA655096-6698-4328-9D19-6566D3A8B0B0}" srcOrd="0" destOrd="0" presId="urn:microsoft.com/office/officeart/2005/8/layout/vList2"/>
    <dgm:cxn modelId="{19DED2AE-864D-4805-A805-A26D643F4438}" type="presOf" srcId="{82EBD177-D766-4AB9-8998-627AB3756E07}" destId="{648CE399-05FD-4D5E-B271-ED1BCA58B061}" srcOrd="0" destOrd="0" presId="urn:microsoft.com/office/officeart/2005/8/layout/vList2"/>
    <dgm:cxn modelId="{76B74FF5-73BF-450F-81FD-42DC4997742B}" srcId="{82EBD177-D766-4AB9-8998-627AB3756E07}" destId="{576DA960-12BD-4B0A-A3FB-31C2E7407394}" srcOrd="0" destOrd="0" parTransId="{2A4C4EC5-90F4-44D1-82C5-3EA7EB1722B2}" sibTransId="{46BA79F2-0EF0-412E-BF10-C5057B7425D2}"/>
    <dgm:cxn modelId="{25967730-A756-4921-96B8-3BE4E17D5A34}" type="presParOf" srcId="{648CE399-05FD-4D5E-B271-ED1BCA58B061}" destId="{CA655096-6698-4328-9D19-6566D3A8B0B0}" srcOrd="0" destOrd="0" presId="urn:microsoft.com/office/officeart/2005/8/layout/vList2"/>
    <dgm:cxn modelId="{04F80335-0E55-4A85-83CF-944326510758}" type="presParOf" srcId="{648CE399-05FD-4D5E-B271-ED1BCA58B061}" destId="{0B005662-D15F-4CD0-8FB7-A869134F00D9}" srcOrd="1" destOrd="0" presId="urn:microsoft.com/office/officeart/2005/8/layout/vList2"/>
    <dgm:cxn modelId="{3BAB3639-A766-4D9F-BFED-C01F2AB9CC0F}" type="presParOf" srcId="{648CE399-05FD-4D5E-B271-ED1BCA58B061}" destId="{7EA2DC48-7321-4D3B-989F-D5DB8BABBA11}"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543754B-AA73-407D-B0DE-06A9271ADA06}"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53786158-7697-4884-A01D-0E4D829AC313}">
      <dgm:prSet/>
      <dgm:spPr/>
      <dgm:t>
        <a:bodyPr/>
        <a:lstStyle/>
        <a:p>
          <a:r>
            <a:rPr lang="en-US" dirty="0" err="1"/>
            <a:t>Triết</a:t>
          </a:r>
          <a:r>
            <a:rPr lang="en-US" dirty="0"/>
            <a:t> </a:t>
          </a:r>
          <a:r>
            <a:rPr lang="en-US" dirty="0" err="1"/>
            <a:t>học</a:t>
          </a:r>
          <a:r>
            <a:rPr lang="en-US" dirty="0"/>
            <a:t> </a:t>
          </a:r>
          <a:r>
            <a:rPr lang="en-US" dirty="0" err="1"/>
            <a:t>Phật</a:t>
          </a:r>
          <a:r>
            <a:rPr lang="en-US" dirty="0"/>
            <a:t> </a:t>
          </a:r>
          <a:r>
            <a:rPr lang="en-US" dirty="0" err="1"/>
            <a:t>giáo</a:t>
          </a:r>
          <a:endParaRPr lang="en-US" dirty="0"/>
        </a:p>
      </dgm:t>
    </dgm:pt>
    <dgm:pt modelId="{90AB543D-8FD3-4493-9F12-60EAECA2D412}" type="parTrans" cxnId="{BABA12E5-EDFD-48FF-90EA-301AE8F33812}">
      <dgm:prSet/>
      <dgm:spPr/>
      <dgm:t>
        <a:bodyPr/>
        <a:lstStyle/>
        <a:p>
          <a:endParaRPr lang="en-US"/>
        </a:p>
      </dgm:t>
    </dgm:pt>
    <dgm:pt modelId="{5C7245B0-00CA-49AA-BBC3-C0D9A2EBC3BA}" type="sibTrans" cxnId="{BABA12E5-EDFD-48FF-90EA-301AE8F33812}">
      <dgm:prSet/>
      <dgm:spPr/>
      <dgm:t>
        <a:bodyPr/>
        <a:lstStyle/>
        <a:p>
          <a:endParaRPr lang="en-US"/>
        </a:p>
      </dgm:t>
    </dgm:pt>
    <dgm:pt modelId="{38CE103D-36FC-46EC-839C-6E6EBF1A16A1}">
      <dgm:prSet/>
      <dgm:spPr/>
      <dgm:t>
        <a:bodyPr/>
        <a:lstStyle/>
        <a:p>
          <a:r>
            <a:rPr lang="en-US" dirty="0"/>
            <a:t>Là </a:t>
          </a:r>
          <a:r>
            <a:rPr lang="en-US" dirty="0" err="1"/>
            <a:t>trào</a:t>
          </a:r>
          <a:r>
            <a:rPr lang="en-US" dirty="0"/>
            <a:t> </a:t>
          </a:r>
          <a:r>
            <a:rPr lang="en-US" dirty="0" err="1"/>
            <a:t>lưu</a:t>
          </a:r>
          <a:r>
            <a:rPr lang="en-US" dirty="0"/>
            <a:t> </a:t>
          </a:r>
          <a:r>
            <a:rPr lang="en-US" dirty="0" err="1"/>
            <a:t>triết</a:t>
          </a:r>
          <a:r>
            <a:rPr lang="en-US" dirty="0"/>
            <a:t> </a:t>
          </a:r>
          <a:r>
            <a:rPr lang="en-US" dirty="0" err="1"/>
            <a:t>học</a:t>
          </a:r>
          <a:r>
            <a:rPr lang="en-US" dirty="0"/>
            <a:t> – </a:t>
          </a:r>
          <a:r>
            <a:rPr lang="en-US" dirty="0" err="1"/>
            <a:t>tôn</a:t>
          </a:r>
          <a:r>
            <a:rPr lang="en-US" dirty="0"/>
            <a:t> </a:t>
          </a:r>
          <a:r>
            <a:rPr lang="en-US" dirty="0" err="1"/>
            <a:t>giáo</a:t>
          </a:r>
          <a:r>
            <a:rPr lang="en-US" dirty="0"/>
            <a:t>, ra </a:t>
          </a:r>
          <a:r>
            <a:rPr lang="en-US" dirty="0" err="1"/>
            <a:t>đời</a:t>
          </a:r>
          <a:r>
            <a:rPr lang="en-US" dirty="0"/>
            <a:t> </a:t>
          </a:r>
          <a:r>
            <a:rPr lang="en-US" dirty="0" err="1"/>
            <a:t>khoảng</a:t>
          </a:r>
          <a:r>
            <a:rPr lang="en-US" dirty="0"/>
            <a:t> </a:t>
          </a:r>
          <a:r>
            <a:rPr lang="en-US" dirty="0" err="1"/>
            <a:t>cuối</a:t>
          </a:r>
          <a:r>
            <a:rPr lang="en-US" dirty="0"/>
            <a:t> </a:t>
          </a:r>
          <a:r>
            <a:rPr lang="en-US" dirty="0" err="1"/>
            <a:t>thê</a:t>
          </a:r>
          <a:r>
            <a:rPr lang="en-US" dirty="0"/>
            <a:t>́  </a:t>
          </a:r>
          <a:r>
            <a:rPr lang="en-US" dirty="0" err="1"/>
            <a:t>ky</a:t>
          </a:r>
          <a:r>
            <a:rPr lang="en-US" dirty="0"/>
            <a:t>̉ VI TCN</a:t>
          </a:r>
        </a:p>
      </dgm:t>
    </dgm:pt>
    <dgm:pt modelId="{871A2B7B-F7CC-48E9-9D1A-66044A9B68C1}" type="parTrans" cxnId="{00EC9906-B09F-459E-B94F-CDE803BCC736}">
      <dgm:prSet/>
      <dgm:spPr/>
      <dgm:t>
        <a:bodyPr/>
        <a:lstStyle/>
        <a:p>
          <a:endParaRPr lang="en-US"/>
        </a:p>
      </dgm:t>
    </dgm:pt>
    <dgm:pt modelId="{D4860EE4-6534-48CB-A51E-828E0AAC5331}" type="sibTrans" cxnId="{00EC9906-B09F-459E-B94F-CDE803BCC736}">
      <dgm:prSet/>
      <dgm:spPr/>
      <dgm:t>
        <a:bodyPr/>
        <a:lstStyle/>
        <a:p>
          <a:endParaRPr lang="en-US"/>
        </a:p>
      </dgm:t>
    </dgm:pt>
    <dgm:pt modelId="{78BD049E-F98C-4216-AF44-D436F0BBD51B}">
      <dgm:prSet/>
      <dgm:spPr/>
      <dgm:t>
        <a:bodyPr/>
        <a:lstStyle/>
        <a:p>
          <a:r>
            <a:rPr lang="en-US" dirty="0" err="1"/>
            <a:t>Người</a:t>
          </a:r>
          <a:r>
            <a:rPr lang="en-US" dirty="0"/>
            <a:t> </a:t>
          </a:r>
          <a:r>
            <a:rPr lang="en-US" dirty="0" err="1"/>
            <a:t>sáng</a:t>
          </a:r>
          <a:r>
            <a:rPr lang="en-US" dirty="0"/>
            <a:t> </a:t>
          </a:r>
          <a:r>
            <a:rPr lang="en-US" dirty="0" err="1"/>
            <a:t>lập</a:t>
          </a:r>
          <a:r>
            <a:rPr lang="en-US" dirty="0"/>
            <a:t>: </a:t>
          </a:r>
        </a:p>
        <a:p>
          <a:r>
            <a:rPr lang="en-US" dirty="0" err="1"/>
            <a:t>Tất</a:t>
          </a:r>
          <a:r>
            <a:rPr lang="en-US" dirty="0"/>
            <a:t> </a:t>
          </a:r>
          <a:r>
            <a:rPr lang="en-US" dirty="0" err="1"/>
            <a:t>Đạt</a:t>
          </a:r>
          <a:r>
            <a:rPr lang="en-US" dirty="0"/>
            <a:t> </a:t>
          </a:r>
          <a:r>
            <a:rPr lang="en-US" dirty="0" err="1"/>
            <a:t>Đa</a:t>
          </a:r>
          <a:endParaRPr lang="en-US" dirty="0"/>
        </a:p>
      </dgm:t>
    </dgm:pt>
    <dgm:pt modelId="{7CB3EE4C-699C-4A2A-A152-2F2AE2921CFA}" type="parTrans" cxnId="{CF745FA7-6AAA-4B66-BA24-EEBA59023C74}">
      <dgm:prSet/>
      <dgm:spPr/>
      <dgm:t>
        <a:bodyPr/>
        <a:lstStyle/>
        <a:p>
          <a:endParaRPr lang="en-US"/>
        </a:p>
      </dgm:t>
    </dgm:pt>
    <dgm:pt modelId="{D18E4F8A-CE9A-4B22-9E9F-9D8398F01FBF}" type="sibTrans" cxnId="{CF745FA7-6AAA-4B66-BA24-EEBA59023C74}">
      <dgm:prSet/>
      <dgm:spPr/>
      <dgm:t>
        <a:bodyPr/>
        <a:lstStyle/>
        <a:p>
          <a:endParaRPr lang="en-US"/>
        </a:p>
      </dgm:t>
    </dgm:pt>
    <dgm:pt modelId="{FC2CA391-EB69-41D7-A1ED-F3306380FE5E}" type="pres">
      <dgm:prSet presAssocID="{5543754B-AA73-407D-B0DE-06A9271ADA06}" presName="hierChild1" presStyleCnt="0">
        <dgm:presLayoutVars>
          <dgm:orgChart val="1"/>
          <dgm:chPref val="1"/>
          <dgm:dir/>
          <dgm:animOne val="branch"/>
          <dgm:animLvl val="lvl"/>
          <dgm:resizeHandles/>
        </dgm:presLayoutVars>
      </dgm:prSet>
      <dgm:spPr/>
    </dgm:pt>
    <dgm:pt modelId="{FB24B1CD-72D6-410F-A424-D85BE179A7CA}" type="pres">
      <dgm:prSet presAssocID="{53786158-7697-4884-A01D-0E4D829AC313}" presName="hierRoot1" presStyleCnt="0">
        <dgm:presLayoutVars>
          <dgm:hierBranch val="init"/>
        </dgm:presLayoutVars>
      </dgm:prSet>
      <dgm:spPr/>
    </dgm:pt>
    <dgm:pt modelId="{D87039E1-82DC-4E0A-AAF6-C1506A146446}" type="pres">
      <dgm:prSet presAssocID="{53786158-7697-4884-A01D-0E4D829AC313}" presName="rootComposite1" presStyleCnt="0"/>
      <dgm:spPr/>
    </dgm:pt>
    <dgm:pt modelId="{2204140F-C398-459A-95D7-14D3759DAC5C}" type="pres">
      <dgm:prSet presAssocID="{53786158-7697-4884-A01D-0E4D829AC313}" presName="rootText1" presStyleLbl="node0" presStyleIdx="0" presStyleCnt="1" custScaleX="138051">
        <dgm:presLayoutVars>
          <dgm:chPref val="3"/>
        </dgm:presLayoutVars>
      </dgm:prSet>
      <dgm:spPr/>
    </dgm:pt>
    <dgm:pt modelId="{C6F74B8D-82B5-49F3-9F7F-84CC7962E51C}" type="pres">
      <dgm:prSet presAssocID="{53786158-7697-4884-A01D-0E4D829AC313}" presName="rootConnector1" presStyleLbl="node1" presStyleIdx="0" presStyleCnt="0"/>
      <dgm:spPr/>
    </dgm:pt>
    <dgm:pt modelId="{1E43EDC8-7276-4A18-929E-DA8896D97CAE}" type="pres">
      <dgm:prSet presAssocID="{53786158-7697-4884-A01D-0E4D829AC313}" presName="hierChild2" presStyleCnt="0"/>
      <dgm:spPr/>
    </dgm:pt>
    <dgm:pt modelId="{1DDFCDC7-00BC-4BAF-A6DD-991584EA7F17}" type="pres">
      <dgm:prSet presAssocID="{871A2B7B-F7CC-48E9-9D1A-66044A9B68C1}" presName="Name37" presStyleLbl="parChTrans1D2" presStyleIdx="0" presStyleCnt="2"/>
      <dgm:spPr/>
    </dgm:pt>
    <dgm:pt modelId="{63D7403C-176F-46CC-B89B-B1EE9B440799}" type="pres">
      <dgm:prSet presAssocID="{38CE103D-36FC-46EC-839C-6E6EBF1A16A1}" presName="hierRoot2" presStyleCnt="0">
        <dgm:presLayoutVars>
          <dgm:hierBranch val="init"/>
        </dgm:presLayoutVars>
      </dgm:prSet>
      <dgm:spPr/>
    </dgm:pt>
    <dgm:pt modelId="{AA3F2F84-AD31-4A8A-A236-FAAD2BCB5AF4}" type="pres">
      <dgm:prSet presAssocID="{38CE103D-36FC-46EC-839C-6E6EBF1A16A1}" presName="rootComposite" presStyleCnt="0"/>
      <dgm:spPr/>
    </dgm:pt>
    <dgm:pt modelId="{8FB7A707-AE5B-4998-8A52-FB620503F9BA}" type="pres">
      <dgm:prSet presAssocID="{38CE103D-36FC-46EC-839C-6E6EBF1A16A1}" presName="rootText" presStyleLbl="node2" presStyleIdx="0" presStyleCnt="2" custScaleX="129103" custLinFactNeighborX="-17621" custLinFactNeighborY="-1177">
        <dgm:presLayoutVars>
          <dgm:chPref val="3"/>
        </dgm:presLayoutVars>
      </dgm:prSet>
      <dgm:spPr/>
    </dgm:pt>
    <dgm:pt modelId="{95E11304-B6B9-47D1-8B7C-DECC9FFE1D26}" type="pres">
      <dgm:prSet presAssocID="{38CE103D-36FC-46EC-839C-6E6EBF1A16A1}" presName="rootConnector" presStyleLbl="node2" presStyleIdx="0" presStyleCnt="2"/>
      <dgm:spPr/>
    </dgm:pt>
    <dgm:pt modelId="{576B1175-726A-452D-820B-FC0DEF036506}" type="pres">
      <dgm:prSet presAssocID="{38CE103D-36FC-46EC-839C-6E6EBF1A16A1}" presName="hierChild4" presStyleCnt="0"/>
      <dgm:spPr/>
    </dgm:pt>
    <dgm:pt modelId="{C91BEB09-C7CF-4B5B-9ED0-97EB4A3FB476}" type="pres">
      <dgm:prSet presAssocID="{38CE103D-36FC-46EC-839C-6E6EBF1A16A1}" presName="hierChild5" presStyleCnt="0"/>
      <dgm:spPr/>
    </dgm:pt>
    <dgm:pt modelId="{3CC81E60-12E6-4C35-AB5E-BB2E2E2C1284}" type="pres">
      <dgm:prSet presAssocID="{7CB3EE4C-699C-4A2A-A152-2F2AE2921CFA}" presName="Name37" presStyleLbl="parChTrans1D2" presStyleIdx="1" presStyleCnt="2"/>
      <dgm:spPr/>
    </dgm:pt>
    <dgm:pt modelId="{F05085B8-D1EC-475D-B42D-6BECB5D55B11}" type="pres">
      <dgm:prSet presAssocID="{78BD049E-F98C-4216-AF44-D436F0BBD51B}" presName="hierRoot2" presStyleCnt="0">
        <dgm:presLayoutVars>
          <dgm:hierBranch val="init"/>
        </dgm:presLayoutVars>
      </dgm:prSet>
      <dgm:spPr/>
    </dgm:pt>
    <dgm:pt modelId="{5EBD4B64-FCFB-42D6-9776-EDA649026AFC}" type="pres">
      <dgm:prSet presAssocID="{78BD049E-F98C-4216-AF44-D436F0BBD51B}" presName="rootComposite" presStyleCnt="0"/>
      <dgm:spPr/>
    </dgm:pt>
    <dgm:pt modelId="{E5251E88-12C0-45D3-8B61-1EA42729F59F}" type="pres">
      <dgm:prSet presAssocID="{78BD049E-F98C-4216-AF44-D436F0BBD51B}" presName="rootText" presStyleLbl="node2" presStyleIdx="1" presStyleCnt="2" custScaleX="135241">
        <dgm:presLayoutVars>
          <dgm:chPref val="3"/>
        </dgm:presLayoutVars>
      </dgm:prSet>
      <dgm:spPr/>
    </dgm:pt>
    <dgm:pt modelId="{0C6257F0-96C4-403B-AB0D-E481E518EB21}" type="pres">
      <dgm:prSet presAssocID="{78BD049E-F98C-4216-AF44-D436F0BBD51B}" presName="rootConnector" presStyleLbl="node2" presStyleIdx="1" presStyleCnt="2"/>
      <dgm:spPr/>
    </dgm:pt>
    <dgm:pt modelId="{8D896515-2F6E-455A-AD3F-E33148CF5198}" type="pres">
      <dgm:prSet presAssocID="{78BD049E-F98C-4216-AF44-D436F0BBD51B}" presName="hierChild4" presStyleCnt="0"/>
      <dgm:spPr/>
    </dgm:pt>
    <dgm:pt modelId="{D0DD35F9-796B-4F7F-83A7-79991FE0A1B4}" type="pres">
      <dgm:prSet presAssocID="{78BD049E-F98C-4216-AF44-D436F0BBD51B}" presName="hierChild5" presStyleCnt="0"/>
      <dgm:spPr/>
    </dgm:pt>
    <dgm:pt modelId="{3276B965-7455-40FB-B2B4-71992C7F8E44}" type="pres">
      <dgm:prSet presAssocID="{53786158-7697-4884-A01D-0E4D829AC313}" presName="hierChild3" presStyleCnt="0"/>
      <dgm:spPr/>
    </dgm:pt>
  </dgm:ptLst>
  <dgm:cxnLst>
    <dgm:cxn modelId="{00EC9906-B09F-459E-B94F-CDE803BCC736}" srcId="{53786158-7697-4884-A01D-0E4D829AC313}" destId="{38CE103D-36FC-46EC-839C-6E6EBF1A16A1}" srcOrd="0" destOrd="0" parTransId="{871A2B7B-F7CC-48E9-9D1A-66044A9B68C1}" sibTransId="{D4860EE4-6534-48CB-A51E-828E0AAC5331}"/>
    <dgm:cxn modelId="{2D06E81F-9A39-45C5-847D-BC434DE94B31}" type="presOf" srcId="{7CB3EE4C-699C-4A2A-A152-2F2AE2921CFA}" destId="{3CC81E60-12E6-4C35-AB5E-BB2E2E2C1284}" srcOrd="0" destOrd="0" presId="urn:microsoft.com/office/officeart/2005/8/layout/orgChart1"/>
    <dgm:cxn modelId="{E6594B5D-0E2D-473D-BC5E-383F64B68FD7}" type="presOf" srcId="{53786158-7697-4884-A01D-0E4D829AC313}" destId="{C6F74B8D-82B5-49F3-9F7F-84CC7962E51C}" srcOrd="1" destOrd="0" presId="urn:microsoft.com/office/officeart/2005/8/layout/orgChart1"/>
    <dgm:cxn modelId="{F6B62960-98A8-415B-8A95-970651C8A791}" type="presOf" srcId="{78BD049E-F98C-4216-AF44-D436F0BBD51B}" destId="{0C6257F0-96C4-403B-AB0D-E481E518EB21}" srcOrd="1" destOrd="0" presId="urn:microsoft.com/office/officeart/2005/8/layout/orgChart1"/>
    <dgm:cxn modelId="{492E8F4C-47D8-4460-BF2C-B508AADC2806}" type="presOf" srcId="{5543754B-AA73-407D-B0DE-06A9271ADA06}" destId="{FC2CA391-EB69-41D7-A1ED-F3306380FE5E}" srcOrd="0" destOrd="0" presId="urn:microsoft.com/office/officeart/2005/8/layout/orgChart1"/>
    <dgm:cxn modelId="{0213437A-2010-4619-B544-26B8139ADA67}" type="presOf" srcId="{53786158-7697-4884-A01D-0E4D829AC313}" destId="{2204140F-C398-459A-95D7-14D3759DAC5C}" srcOrd="0" destOrd="0" presId="urn:microsoft.com/office/officeart/2005/8/layout/orgChart1"/>
    <dgm:cxn modelId="{7706BC8D-F4F4-45A6-A8E3-CD5FF0BE4572}" type="presOf" srcId="{38CE103D-36FC-46EC-839C-6E6EBF1A16A1}" destId="{8FB7A707-AE5B-4998-8A52-FB620503F9BA}" srcOrd="0" destOrd="0" presId="urn:microsoft.com/office/officeart/2005/8/layout/orgChart1"/>
    <dgm:cxn modelId="{CF745FA7-6AAA-4B66-BA24-EEBA59023C74}" srcId="{53786158-7697-4884-A01D-0E4D829AC313}" destId="{78BD049E-F98C-4216-AF44-D436F0BBD51B}" srcOrd="1" destOrd="0" parTransId="{7CB3EE4C-699C-4A2A-A152-2F2AE2921CFA}" sibTransId="{D18E4F8A-CE9A-4B22-9E9F-9D8398F01FBF}"/>
    <dgm:cxn modelId="{20D275AE-48F6-4D5E-B753-0E7ABCF275A8}" type="presOf" srcId="{871A2B7B-F7CC-48E9-9D1A-66044A9B68C1}" destId="{1DDFCDC7-00BC-4BAF-A6DD-991584EA7F17}" srcOrd="0" destOrd="0" presId="urn:microsoft.com/office/officeart/2005/8/layout/orgChart1"/>
    <dgm:cxn modelId="{5D268DDE-6065-4CF4-B60E-55F74AB554D2}" type="presOf" srcId="{78BD049E-F98C-4216-AF44-D436F0BBD51B}" destId="{E5251E88-12C0-45D3-8B61-1EA42729F59F}" srcOrd="0" destOrd="0" presId="urn:microsoft.com/office/officeart/2005/8/layout/orgChart1"/>
    <dgm:cxn modelId="{BABA12E5-EDFD-48FF-90EA-301AE8F33812}" srcId="{5543754B-AA73-407D-B0DE-06A9271ADA06}" destId="{53786158-7697-4884-A01D-0E4D829AC313}" srcOrd="0" destOrd="0" parTransId="{90AB543D-8FD3-4493-9F12-60EAECA2D412}" sibTransId="{5C7245B0-00CA-49AA-BBC3-C0D9A2EBC3BA}"/>
    <dgm:cxn modelId="{41418BFF-F18E-4E30-8CEC-479B349DED6F}" type="presOf" srcId="{38CE103D-36FC-46EC-839C-6E6EBF1A16A1}" destId="{95E11304-B6B9-47D1-8B7C-DECC9FFE1D26}" srcOrd="1" destOrd="0" presId="urn:microsoft.com/office/officeart/2005/8/layout/orgChart1"/>
    <dgm:cxn modelId="{3B2A212B-A9CD-4C1C-B8AE-7DFF7CA1BEED}" type="presParOf" srcId="{FC2CA391-EB69-41D7-A1ED-F3306380FE5E}" destId="{FB24B1CD-72D6-410F-A424-D85BE179A7CA}" srcOrd="0" destOrd="0" presId="urn:microsoft.com/office/officeart/2005/8/layout/orgChart1"/>
    <dgm:cxn modelId="{2523E03F-4CF4-4DEF-9A1B-F2B4F9EAD2F7}" type="presParOf" srcId="{FB24B1CD-72D6-410F-A424-D85BE179A7CA}" destId="{D87039E1-82DC-4E0A-AAF6-C1506A146446}" srcOrd="0" destOrd="0" presId="urn:microsoft.com/office/officeart/2005/8/layout/orgChart1"/>
    <dgm:cxn modelId="{1F54BE27-BD0D-487B-BCE1-3EA44CA78159}" type="presParOf" srcId="{D87039E1-82DC-4E0A-AAF6-C1506A146446}" destId="{2204140F-C398-459A-95D7-14D3759DAC5C}" srcOrd="0" destOrd="0" presId="urn:microsoft.com/office/officeart/2005/8/layout/orgChart1"/>
    <dgm:cxn modelId="{C57EBE08-161E-4D0A-9BC6-923192ACFD41}" type="presParOf" srcId="{D87039E1-82DC-4E0A-AAF6-C1506A146446}" destId="{C6F74B8D-82B5-49F3-9F7F-84CC7962E51C}" srcOrd="1" destOrd="0" presId="urn:microsoft.com/office/officeart/2005/8/layout/orgChart1"/>
    <dgm:cxn modelId="{AE61D445-188F-47AC-9F81-0D21DF4A8638}" type="presParOf" srcId="{FB24B1CD-72D6-410F-A424-D85BE179A7CA}" destId="{1E43EDC8-7276-4A18-929E-DA8896D97CAE}" srcOrd="1" destOrd="0" presId="urn:microsoft.com/office/officeart/2005/8/layout/orgChart1"/>
    <dgm:cxn modelId="{5AF6A292-95CE-4D36-BFA2-E2F3CDF2CFD5}" type="presParOf" srcId="{1E43EDC8-7276-4A18-929E-DA8896D97CAE}" destId="{1DDFCDC7-00BC-4BAF-A6DD-991584EA7F17}" srcOrd="0" destOrd="0" presId="urn:microsoft.com/office/officeart/2005/8/layout/orgChart1"/>
    <dgm:cxn modelId="{896964C1-5717-44F2-BEC8-C9D6FCD6EAEB}" type="presParOf" srcId="{1E43EDC8-7276-4A18-929E-DA8896D97CAE}" destId="{63D7403C-176F-46CC-B89B-B1EE9B440799}" srcOrd="1" destOrd="0" presId="urn:microsoft.com/office/officeart/2005/8/layout/orgChart1"/>
    <dgm:cxn modelId="{A65CFFE8-1DE6-428E-907B-D94F30D5430B}" type="presParOf" srcId="{63D7403C-176F-46CC-B89B-B1EE9B440799}" destId="{AA3F2F84-AD31-4A8A-A236-FAAD2BCB5AF4}" srcOrd="0" destOrd="0" presId="urn:microsoft.com/office/officeart/2005/8/layout/orgChart1"/>
    <dgm:cxn modelId="{A41371F5-9DE1-4036-97A9-A0C649CF0403}" type="presParOf" srcId="{AA3F2F84-AD31-4A8A-A236-FAAD2BCB5AF4}" destId="{8FB7A707-AE5B-4998-8A52-FB620503F9BA}" srcOrd="0" destOrd="0" presId="urn:microsoft.com/office/officeart/2005/8/layout/orgChart1"/>
    <dgm:cxn modelId="{48A53850-088D-40C9-8BC9-4D81E37445A3}" type="presParOf" srcId="{AA3F2F84-AD31-4A8A-A236-FAAD2BCB5AF4}" destId="{95E11304-B6B9-47D1-8B7C-DECC9FFE1D26}" srcOrd="1" destOrd="0" presId="urn:microsoft.com/office/officeart/2005/8/layout/orgChart1"/>
    <dgm:cxn modelId="{54F242C7-2444-4F91-9812-992A9DE55B53}" type="presParOf" srcId="{63D7403C-176F-46CC-B89B-B1EE9B440799}" destId="{576B1175-726A-452D-820B-FC0DEF036506}" srcOrd="1" destOrd="0" presId="urn:microsoft.com/office/officeart/2005/8/layout/orgChart1"/>
    <dgm:cxn modelId="{5E5203C3-1711-4854-9BD1-8F8F6FE7127E}" type="presParOf" srcId="{63D7403C-176F-46CC-B89B-B1EE9B440799}" destId="{C91BEB09-C7CF-4B5B-9ED0-97EB4A3FB476}" srcOrd="2" destOrd="0" presId="urn:microsoft.com/office/officeart/2005/8/layout/orgChart1"/>
    <dgm:cxn modelId="{1FB10CA9-B4BC-44BB-9790-65FFE1139657}" type="presParOf" srcId="{1E43EDC8-7276-4A18-929E-DA8896D97CAE}" destId="{3CC81E60-12E6-4C35-AB5E-BB2E2E2C1284}" srcOrd="2" destOrd="0" presId="urn:microsoft.com/office/officeart/2005/8/layout/orgChart1"/>
    <dgm:cxn modelId="{23B241D1-9429-4FDF-826E-753C0E6346FC}" type="presParOf" srcId="{1E43EDC8-7276-4A18-929E-DA8896D97CAE}" destId="{F05085B8-D1EC-475D-B42D-6BECB5D55B11}" srcOrd="3" destOrd="0" presId="urn:microsoft.com/office/officeart/2005/8/layout/orgChart1"/>
    <dgm:cxn modelId="{F15308B3-78BA-47FB-AC50-AF8599260392}" type="presParOf" srcId="{F05085B8-D1EC-475D-B42D-6BECB5D55B11}" destId="{5EBD4B64-FCFB-42D6-9776-EDA649026AFC}" srcOrd="0" destOrd="0" presId="urn:microsoft.com/office/officeart/2005/8/layout/orgChart1"/>
    <dgm:cxn modelId="{8CE7628A-D52B-4129-B294-75F45B7E5AB0}" type="presParOf" srcId="{5EBD4B64-FCFB-42D6-9776-EDA649026AFC}" destId="{E5251E88-12C0-45D3-8B61-1EA42729F59F}" srcOrd="0" destOrd="0" presId="urn:microsoft.com/office/officeart/2005/8/layout/orgChart1"/>
    <dgm:cxn modelId="{09BB1A11-C67E-41C9-9A5A-B6A3BBD51EAD}" type="presParOf" srcId="{5EBD4B64-FCFB-42D6-9776-EDA649026AFC}" destId="{0C6257F0-96C4-403B-AB0D-E481E518EB21}" srcOrd="1" destOrd="0" presId="urn:microsoft.com/office/officeart/2005/8/layout/orgChart1"/>
    <dgm:cxn modelId="{36E4D754-5523-431D-BEE7-F17F834DFE71}" type="presParOf" srcId="{F05085B8-D1EC-475D-B42D-6BECB5D55B11}" destId="{8D896515-2F6E-455A-AD3F-E33148CF5198}" srcOrd="1" destOrd="0" presId="urn:microsoft.com/office/officeart/2005/8/layout/orgChart1"/>
    <dgm:cxn modelId="{1BC13E4A-819A-4684-BEE6-93F5D30DDF36}" type="presParOf" srcId="{F05085B8-D1EC-475D-B42D-6BECB5D55B11}" destId="{D0DD35F9-796B-4F7F-83A7-79991FE0A1B4}" srcOrd="2" destOrd="0" presId="urn:microsoft.com/office/officeart/2005/8/layout/orgChart1"/>
    <dgm:cxn modelId="{5C868571-9091-40E0-93F1-00DA65C30290}" type="presParOf" srcId="{FB24B1CD-72D6-410F-A424-D85BE179A7CA}" destId="{3276B965-7455-40FB-B2B4-71992C7F8E4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543754B-AA73-407D-B0DE-06A9271ADA06}"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53786158-7697-4884-A01D-0E4D829AC313}">
      <dgm:prSet/>
      <dgm:spPr/>
      <dgm:t>
        <a:bodyPr/>
        <a:lstStyle/>
        <a:p>
          <a:r>
            <a:rPr lang="en-US" dirty="0" err="1"/>
            <a:t>Kinh</a:t>
          </a:r>
          <a:r>
            <a:rPr lang="en-US" dirty="0"/>
            <a:t> </a:t>
          </a:r>
          <a:r>
            <a:rPr lang="en-US" dirty="0" err="1"/>
            <a:t>điển</a:t>
          </a:r>
          <a:r>
            <a:rPr lang="en-US" dirty="0"/>
            <a:t>: Tam </a:t>
          </a:r>
          <a:r>
            <a:rPr lang="en-US" dirty="0" err="1"/>
            <a:t>tạng</a:t>
          </a:r>
          <a:endParaRPr lang="en-US" dirty="0"/>
        </a:p>
      </dgm:t>
    </dgm:pt>
    <dgm:pt modelId="{90AB543D-8FD3-4493-9F12-60EAECA2D412}" type="parTrans" cxnId="{BABA12E5-EDFD-48FF-90EA-301AE8F33812}">
      <dgm:prSet/>
      <dgm:spPr/>
      <dgm:t>
        <a:bodyPr/>
        <a:lstStyle/>
        <a:p>
          <a:endParaRPr lang="en-US"/>
        </a:p>
      </dgm:t>
    </dgm:pt>
    <dgm:pt modelId="{5C7245B0-00CA-49AA-BBC3-C0D9A2EBC3BA}" type="sibTrans" cxnId="{BABA12E5-EDFD-48FF-90EA-301AE8F33812}">
      <dgm:prSet/>
      <dgm:spPr/>
      <dgm:t>
        <a:bodyPr/>
        <a:lstStyle/>
        <a:p>
          <a:endParaRPr lang="en-US"/>
        </a:p>
      </dgm:t>
    </dgm:pt>
    <dgm:pt modelId="{4CFBDE95-01E7-4087-9353-330D786950C3}">
      <dgm:prSet/>
      <dgm:spPr/>
      <dgm:t>
        <a:bodyPr/>
        <a:lstStyle/>
        <a:p>
          <a:r>
            <a:rPr lang="en-US" dirty="0" err="1"/>
            <a:t>Tạng</a:t>
          </a:r>
          <a:r>
            <a:rPr lang="en-US" dirty="0"/>
            <a:t> </a:t>
          </a:r>
          <a:r>
            <a:rPr lang="en-US" dirty="0" err="1"/>
            <a:t>Kinh</a:t>
          </a:r>
          <a:endParaRPr lang="en-US" dirty="0"/>
        </a:p>
      </dgm:t>
    </dgm:pt>
    <dgm:pt modelId="{B761F6E7-AB2D-4F68-BD09-3BE1CCDDEE18}" type="parTrans" cxnId="{8515B2CE-ABCE-45AC-A234-76F7A1E156CA}">
      <dgm:prSet/>
      <dgm:spPr/>
      <dgm:t>
        <a:bodyPr/>
        <a:lstStyle/>
        <a:p>
          <a:endParaRPr lang="en-US"/>
        </a:p>
      </dgm:t>
    </dgm:pt>
    <dgm:pt modelId="{41EBD8BE-2BFE-49AC-AE54-B50323C936AF}" type="sibTrans" cxnId="{8515B2CE-ABCE-45AC-A234-76F7A1E156CA}">
      <dgm:prSet/>
      <dgm:spPr/>
      <dgm:t>
        <a:bodyPr/>
        <a:lstStyle/>
        <a:p>
          <a:endParaRPr lang="en-US"/>
        </a:p>
      </dgm:t>
    </dgm:pt>
    <dgm:pt modelId="{8A035471-A222-47B5-867E-F9B386235D59}">
      <dgm:prSet/>
      <dgm:spPr/>
      <dgm:t>
        <a:bodyPr/>
        <a:lstStyle/>
        <a:p>
          <a:r>
            <a:rPr lang="en-US" dirty="0" err="1"/>
            <a:t>Tạng</a:t>
          </a:r>
          <a:r>
            <a:rPr lang="en-US" dirty="0"/>
            <a:t> </a:t>
          </a:r>
          <a:r>
            <a:rPr lang="en-US" dirty="0" err="1"/>
            <a:t>Luật</a:t>
          </a:r>
          <a:endParaRPr lang="en-US" dirty="0"/>
        </a:p>
      </dgm:t>
    </dgm:pt>
    <dgm:pt modelId="{179D696D-9388-446F-A8AA-29FA4061074D}" type="parTrans" cxnId="{7E001934-905C-4848-BBE7-97078514A528}">
      <dgm:prSet/>
      <dgm:spPr/>
      <dgm:t>
        <a:bodyPr/>
        <a:lstStyle/>
        <a:p>
          <a:endParaRPr lang="en-US"/>
        </a:p>
      </dgm:t>
    </dgm:pt>
    <dgm:pt modelId="{B4045724-7040-4C6C-B6EF-15156EDDDD6C}" type="sibTrans" cxnId="{7E001934-905C-4848-BBE7-97078514A528}">
      <dgm:prSet/>
      <dgm:spPr/>
      <dgm:t>
        <a:bodyPr/>
        <a:lstStyle/>
        <a:p>
          <a:endParaRPr lang="en-US"/>
        </a:p>
      </dgm:t>
    </dgm:pt>
    <dgm:pt modelId="{E0FC9804-BD63-4740-83EA-10E1A5C6CA15}">
      <dgm:prSet/>
      <dgm:spPr/>
      <dgm:t>
        <a:bodyPr/>
        <a:lstStyle/>
        <a:p>
          <a:r>
            <a:rPr lang="en-US" dirty="0" err="1"/>
            <a:t>Tạng</a:t>
          </a:r>
          <a:r>
            <a:rPr lang="en-US" dirty="0"/>
            <a:t> </a:t>
          </a:r>
          <a:r>
            <a:rPr lang="en-US" dirty="0" err="1"/>
            <a:t>Luận</a:t>
          </a:r>
          <a:endParaRPr lang="en-US" dirty="0"/>
        </a:p>
      </dgm:t>
    </dgm:pt>
    <dgm:pt modelId="{C7FB5611-F490-4FB4-8F76-365713A46729}" type="parTrans" cxnId="{4B001108-BF38-473A-9E51-F2BC8A3CF076}">
      <dgm:prSet/>
      <dgm:spPr/>
      <dgm:t>
        <a:bodyPr/>
        <a:lstStyle/>
        <a:p>
          <a:endParaRPr lang="en-US"/>
        </a:p>
      </dgm:t>
    </dgm:pt>
    <dgm:pt modelId="{07D5A125-FCA4-4474-93AA-A3B9940124F1}" type="sibTrans" cxnId="{4B001108-BF38-473A-9E51-F2BC8A3CF076}">
      <dgm:prSet/>
      <dgm:spPr/>
      <dgm:t>
        <a:bodyPr/>
        <a:lstStyle/>
        <a:p>
          <a:endParaRPr lang="en-US"/>
        </a:p>
      </dgm:t>
    </dgm:pt>
    <dgm:pt modelId="{FC2CA391-EB69-41D7-A1ED-F3306380FE5E}" type="pres">
      <dgm:prSet presAssocID="{5543754B-AA73-407D-B0DE-06A9271ADA06}" presName="hierChild1" presStyleCnt="0">
        <dgm:presLayoutVars>
          <dgm:orgChart val="1"/>
          <dgm:chPref val="1"/>
          <dgm:dir/>
          <dgm:animOne val="branch"/>
          <dgm:animLvl val="lvl"/>
          <dgm:resizeHandles/>
        </dgm:presLayoutVars>
      </dgm:prSet>
      <dgm:spPr/>
    </dgm:pt>
    <dgm:pt modelId="{FB24B1CD-72D6-410F-A424-D85BE179A7CA}" type="pres">
      <dgm:prSet presAssocID="{53786158-7697-4884-A01D-0E4D829AC313}" presName="hierRoot1" presStyleCnt="0">
        <dgm:presLayoutVars>
          <dgm:hierBranch val="init"/>
        </dgm:presLayoutVars>
      </dgm:prSet>
      <dgm:spPr/>
    </dgm:pt>
    <dgm:pt modelId="{D87039E1-82DC-4E0A-AAF6-C1506A146446}" type="pres">
      <dgm:prSet presAssocID="{53786158-7697-4884-A01D-0E4D829AC313}" presName="rootComposite1" presStyleCnt="0"/>
      <dgm:spPr/>
    </dgm:pt>
    <dgm:pt modelId="{2204140F-C398-459A-95D7-14D3759DAC5C}" type="pres">
      <dgm:prSet presAssocID="{53786158-7697-4884-A01D-0E4D829AC313}" presName="rootText1" presStyleLbl="node0" presStyleIdx="0" presStyleCnt="1" custScaleX="216626">
        <dgm:presLayoutVars>
          <dgm:chPref val="3"/>
        </dgm:presLayoutVars>
      </dgm:prSet>
      <dgm:spPr/>
    </dgm:pt>
    <dgm:pt modelId="{C6F74B8D-82B5-49F3-9F7F-84CC7962E51C}" type="pres">
      <dgm:prSet presAssocID="{53786158-7697-4884-A01D-0E4D829AC313}" presName="rootConnector1" presStyleLbl="node1" presStyleIdx="0" presStyleCnt="0"/>
      <dgm:spPr/>
    </dgm:pt>
    <dgm:pt modelId="{1E43EDC8-7276-4A18-929E-DA8896D97CAE}" type="pres">
      <dgm:prSet presAssocID="{53786158-7697-4884-A01D-0E4D829AC313}" presName="hierChild2" presStyleCnt="0"/>
      <dgm:spPr/>
    </dgm:pt>
    <dgm:pt modelId="{E5A01876-400D-4613-AAEA-E8AC847059B8}" type="pres">
      <dgm:prSet presAssocID="{B761F6E7-AB2D-4F68-BD09-3BE1CCDDEE18}" presName="Name37" presStyleLbl="parChTrans1D2" presStyleIdx="0" presStyleCnt="3"/>
      <dgm:spPr/>
    </dgm:pt>
    <dgm:pt modelId="{156C204E-544C-406F-8722-EDC5B85971F9}" type="pres">
      <dgm:prSet presAssocID="{4CFBDE95-01E7-4087-9353-330D786950C3}" presName="hierRoot2" presStyleCnt="0">
        <dgm:presLayoutVars>
          <dgm:hierBranch val="init"/>
        </dgm:presLayoutVars>
      </dgm:prSet>
      <dgm:spPr/>
    </dgm:pt>
    <dgm:pt modelId="{20B1B6A2-EFB7-4AB5-A5C4-AEAF213EAB4C}" type="pres">
      <dgm:prSet presAssocID="{4CFBDE95-01E7-4087-9353-330D786950C3}" presName="rootComposite" presStyleCnt="0"/>
      <dgm:spPr/>
    </dgm:pt>
    <dgm:pt modelId="{4FBEFBCB-1FCC-4FC5-B01E-9A6158ACD099}" type="pres">
      <dgm:prSet presAssocID="{4CFBDE95-01E7-4087-9353-330D786950C3}" presName="rootText" presStyleLbl="node2" presStyleIdx="0" presStyleCnt="3">
        <dgm:presLayoutVars>
          <dgm:chPref val="3"/>
        </dgm:presLayoutVars>
      </dgm:prSet>
      <dgm:spPr/>
    </dgm:pt>
    <dgm:pt modelId="{19C2B182-8A1B-40C7-9003-2D6A86487A02}" type="pres">
      <dgm:prSet presAssocID="{4CFBDE95-01E7-4087-9353-330D786950C3}" presName="rootConnector" presStyleLbl="node2" presStyleIdx="0" presStyleCnt="3"/>
      <dgm:spPr/>
    </dgm:pt>
    <dgm:pt modelId="{C5E83CCF-D8C2-442E-A891-9DBF164A5F3A}" type="pres">
      <dgm:prSet presAssocID="{4CFBDE95-01E7-4087-9353-330D786950C3}" presName="hierChild4" presStyleCnt="0"/>
      <dgm:spPr/>
    </dgm:pt>
    <dgm:pt modelId="{5EF8B39D-D4EE-4646-AEFE-960C2BC6723B}" type="pres">
      <dgm:prSet presAssocID="{4CFBDE95-01E7-4087-9353-330D786950C3}" presName="hierChild5" presStyleCnt="0"/>
      <dgm:spPr/>
    </dgm:pt>
    <dgm:pt modelId="{2F726E35-6613-426C-B39A-54FA4C870B6F}" type="pres">
      <dgm:prSet presAssocID="{179D696D-9388-446F-A8AA-29FA4061074D}" presName="Name37" presStyleLbl="parChTrans1D2" presStyleIdx="1" presStyleCnt="3"/>
      <dgm:spPr/>
    </dgm:pt>
    <dgm:pt modelId="{467385A8-D3D8-4468-9880-854784DBEBA7}" type="pres">
      <dgm:prSet presAssocID="{8A035471-A222-47B5-867E-F9B386235D59}" presName="hierRoot2" presStyleCnt="0">
        <dgm:presLayoutVars>
          <dgm:hierBranch val="init"/>
        </dgm:presLayoutVars>
      </dgm:prSet>
      <dgm:spPr/>
    </dgm:pt>
    <dgm:pt modelId="{10B1321F-20E7-4C06-B185-172FD9116395}" type="pres">
      <dgm:prSet presAssocID="{8A035471-A222-47B5-867E-F9B386235D59}" presName="rootComposite" presStyleCnt="0"/>
      <dgm:spPr/>
    </dgm:pt>
    <dgm:pt modelId="{D02D886E-92E4-4E6A-9BA0-6AC9B00D748C}" type="pres">
      <dgm:prSet presAssocID="{8A035471-A222-47B5-867E-F9B386235D59}" presName="rootText" presStyleLbl="node2" presStyleIdx="1" presStyleCnt="3">
        <dgm:presLayoutVars>
          <dgm:chPref val="3"/>
        </dgm:presLayoutVars>
      </dgm:prSet>
      <dgm:spPr/>
    </dgm:pt>
    <dgm:pt modelId="{2909CE10-B105-43F3-8AB4-B55F1E457162}" type="pres">
      <dgm:prSet presAssocID="{8A035471-A222-47B5-867E-F9B386235D59}" presName="rootConnector" presStyleLbl="node2" presStyleIdx="1" presStyleCnt="3"/>
      <dgm:spPr/>
    </dgm:pt>
    <dgm:pt modelId="{06703230-A03C-4CF6-94E9-4A5BB2393010}" type="pres">
      <dgm:prSet presAssocID="{8A035471-A222-47B5-867E-F9B386235D59}" presName="hierChild4" presStyleCnt="0"/>
      <dgm:spPr/>
    </dgm:pt>
    <dgm:pt modelId="{4CFE40DA-69AF-4433-BD0E-0411AC5901BE}" type="pres">
      <dgm:prSet presAssocID="{8A035471-A222-47B5-867E-F9B386235D59}" presName="hierChild5" presStyleCnt="0"/>
      <dgm:spPr/>
    </dgm:pt>
    <dgm:pt modelId="{DF0085E6-9FE3-43E9-B8B5-BADCD2215F71}" type="pres">
      <dgm:prSet presAssocID="{C7FB5611-F490-4FB4-8F76-365713A46729}" presName="Name37" presStyleLbl="parChTrans1D2" presStyleIdx="2" presStyleCnt="3"/>
      <dgm:spPr/>
    </dgm:pt>
    <dgm:pt modelId="{17DBD864-5FC1-4333-85D3-E20BB0DBCFFE}" type="pres">
      <dgm:prSet presAssocID="{E0FC9804-BD63-4740-83EA-10E1A5C6CA15}" presName="hierRoot2" presStyleCnt="0">
        <dgm:presLayoutVars>
          <dgm:hierBranch val="init"/>
        </dgm:presLayoutVars>
      </dgm:prSet>
      <dgm:spPr/>
    </dgm:pt>
    <dgm:pt modelId="{4A02618F-90E0-41FF-81F4-DE203C0D9E0D}" type="pres">
      <dgm:prSet presAssocID="{E0FC9804-BD63-4740-83EA-10E1A5C6CA15}" presName="rootComposite" presStyleCnt="0"/>
      <dgm:spPr/>
    </dgm:pt>
    <dgm:pt modelId="{ABC30019-62CA-4213-ADBB-859A34D168E7}" type="pres">
      <dgm:prSet presAssocID="{E0FC9804-BD63-4740-83EA-10E1A5C6CA15}" presName="rootText" presStyleLbl="node2" presStyleIdx="2" presStyleCnt="3" custScaleX="110181">
        <dgm:presLayoutVars>
          <dgm:chPref val="3"/>
        </dgm:presLayoutVars>
      </dgm:prSet>
      <dgm:spPr/>
    </dgm:pt>
    <dgm:pt modelId="{47C7F881-E167-43C8-865A-05705BC0C4C2}" type="pres">
      <dgm:prSet presAssocID="{E0FC9804-BD63-4740-83EA-10E1A5C6CA15}" presName="rootConnector" presStyleLbl="node2" presStyleIdx="2" presStyleCnt="3"/>
      <dgm:spPr/>
    </dgm:pt>
    <dgm:pt modelId="{08EC7357-A478-4AF4-8746-1A31D5F5BE68}" type="pres">
      <dgm:prSet presAssocID="{E0FC9804-BD63-4740-83EA-10E1A5C6CA15}" presName="hierChild4" presStyleCnt="0"/>
      <dgm:spPr/>
    </dgm:pt>
    <dgm:pt modelId="{0A435C21-BB0A-4075-8714-413EF55CD951}" type="pres">
      <dgm:prSet presAssocID="{E0FC9804-BD63-4740-83EA-10E1A5C6CA15}" presName="hierChild5" presStyleCnt="0"/>
      <dgm:spPr/>
    </dgm:pt>
    <dgm:pt modelId="{3276B965-7455-40FB-B2B4-71992C7F8E44}" type="pres">
      <dgm:prSet presAssocID="{53786158-7697-4884-A01D-0E4D829AC313}" presName="hierChild3" presStyleCnt="0"/>
      <dgm:spPr/>
    </dgm:pt>
  </dgm:ptLst>
  <dgm:cxnLst>
    <dgm:cxn modelId="{4B001108-BF38-473A-9E51-F2BC8A3CF076}" srcId="{53786158-7697-4884-A01D-0E4D829AC313}" destId="{E0FC9804-BD63-4740-83EA-10E1A5C6CA15}" srcOrd="2" destOrd="0" parTransId="{C7FB5611-F490-4FB4-8F76-365713A46729}" sibTransId="{07D5A125-FCA4-4474-93AA-A3B9940124F1}"/>
    <dgm:cxn modelId="{BBF8FC31-ACD1-4E23-8CBE-695388E7E05A}" type="presOf" srcId="{E0FC9804-BD63-4740-83EA-10E1A5C6CA15}" destId="{ABC30019-62CA-4213-ADBB-859A34D168E7}" srcOrd="0" destOrd="0" presId="urn:microsoft.com/office/officeart/2005/8/layout/orgChart1"/>
    <dgm:cxn modelId="{7E001934-905C-4848-BBE7-97078514A528}" srcId="{53786158-7697-4884-A01D-0E4D829AC313}" destId="{8A035471-A222-47B5-867E-F9B386235D59}" srcOrd="1" destOrd="0" parTransId="{179D696D-9388-446F-A8AA-29FA4061074D}" sibTransId="{B4045724-7040-4C6C-B6EF-15156EDDDD6C}"/>
    <dgm:cxn modelId="{7896E83E-9C7E-48A0-80FB-76B93C83AC45}" type="presOf" srcId="{B761F6E7-AB2D-4F68-BD09-3BE1CCDDEE18}" destId="{E5A01876-400D-4613-AAEA-E8AC847059B8}" srcOrd="0" destOrd="0" presId="urn:microsoft.com/office/officeart/2005/8/layout/orgChart1"/>
    <dgm:cxn modelId="{E6594B5D-0E2D-473D-BC5E-383F64B68FD7}" type="presOf" srcId="{53786158-7697-4884-A01D-0E4D829AC313}" destId="{C6F74B8D-82B5-49F3-9F7F-84CC7962E51C}" srcOrd="1" destOrd="0" presId="urn:microsoft.com/office/officeart/2005/8/layout/orgChart1"/>
    <dgm:cxn modelId="{492E8F4C-47D8-4460-BF2C-B508AADC2806}" type="presOf" srcId="{5543754B-AA73-407D-B0DE-06A9271ADA06}" destId="{FC2CA391-EB69-41D7-A1ED-F3306380FE5E}" srcOrd="0" destOrd="0" presId="urn:microsoft.com/office/officeart/2005/8/layout/orgChart1"/>
    <dgm:cxn modelId="{0213437A-2010-4619-B544-26B8139ADA67}" type="presOf" srcId="{53786158-7697-4884-A01D-0E4D829AC313}" destId="{2204140F-C398-459A-95D7-14D3759DAC5C}" srcOrd="0" destOrd="0" presId="urn:microsoft.com/office/officeart/2005/8/layout/orgChart1"/>
    <dgm:cxn modelId="{81B32A87-44B2-4B2D-A615-CD035E3E5216}" type="presOf" srcId="{8A035471-A222-47B5-867E-F9B386235D59}" destId="{2909CE10-B105-43F3-8AB4-B55F1E457162}" srcOrd="1" destOrd="0" presId="urn:microsoft.com/office/officeart/2005/8/layout/orgChart1"/>
    <dgm:cxn modelId="{AC493D93-3300-489A-BBE6-2E971FC03278}" type="presOf" srcId="{179D696D-9388-446F-A8AA-29FA4061074D}" destId="{2F726E35-6613-426C-B39A-54FA4C870B6F}" srcOrd="0" destOrd="0" presId="urn:microsoft.com/office/officeart/2005/8/layout/orgChart1"/>
    <dgm:cxn modelId="{93E66797-56D7-41DA-B6C1-9A51612BE549}" type="presOf" srcId="{C7FB5611-F490-4FB4-8F76-365713A46729}" destId="{DF0085E6-9FE3-43E9-B8B5-BADCD2215F71}" srcOrd="0" destOrd="0" presId="urn:microsoft.com/office/officeart/2005/8/layout/orgChart1"/>
    <dgm:cxn modelId="{25A33FAA-3EF5-4C2E-85FC-C81427EFEF9E}" type="presOf" srcId="{4CFBDE95-01E7-4087-9353-330D786950C3}" destId="{4FBEFBCB-1FCC-4FC5-B01E-9A6158ACD099}" srcOrd="0" destOrd="0" presId="urn:microsoft.com/office/officeart/2005/8/layout/orgChart1"/>
    <dgm:cxn modelId="{F7AE91C5-176C-43DB-8A4D-DFF8BA1AA964}" type="presOf" srcId="{E0FC9804-BD63-4740-83EA-10E1A5C6CA15}" destId="{47C7F881-E167-43C8-865A-05705BC0C4C2}" srcOrd="1" destOrd="0" presId="urn:microsoft.com/office/officeart/2005/8/layout/orgChart1"/>
    <dgm:cxn modelId="{8515B2CE-ABCE-45AC-A234-76F7A1E156CA}" srcId="{53786158-7697-4884-A01D-0E4D829AC313}" destId="{4CFBDE95-01E7-4087-9353-330D786950C3}" srcOrd="0" destOrd="0" parTransId="{B761F6E7-AB2D-4F68-BD09-3BE1CCDDEE18}" sibTransId="{41EBD8BE-2BFE-49AC-AE54-B50323C936AF}"/>
    <dgm:cxn modelId="{915A72DA-FD5F-4058-AB1F-BFA18DB521D7}" type="presOf" srcId="{4CFBDE95-01E7-4087-9353-330D786950C3}" destId="{19C2B182-8A1B-40C7-9003-2D6A86487A02}" srcOrd="1" destOrd="0" presId="urn:microsoft.com/office/officeart/2005/8/layout/orgChart1"/>
    <dgm:cxn modelId="{BABA12E5-EDFD-48FF-90EA-301AE8F33812}" srcId="{5543754B-AA73-407D-B0DE-06A9271ADA06}" destId="{53786158-7697-4884-A01D-0E4D829AC313}" srcOrd="0" destOrd="0" parTransId="{90AB543D-8FD3-4493-9F12-60EAECA2D412}" sibTransId="{5C7245B0-00CA-49AA-BBC3-C0D9A2EBC3BA}"/>
    <dgm:cxn modelId="{B5F72FFF-1185-41E8-80D8-A9FDF80F78FF}" type="presOf" srcId="{8A035471-A222-47B5-867E-F9B386235D59}" destId="{D02D886E-92E4-4E6A-9BA0-6AC9B00D748C}" srcOrd="0" destOrd="0" presId="urn:microsoft.com/office/officeart/2005/8/layout/orgChart1"/>
    <dgm:cxn modelId="{3B2A212B-A9CD-4C1C-B8AE-7DFF7CA1BEED}" type="presParOf" srcId="{FC2CA391-EB69-41D7-A1ED-F3306380FE5E}" destId="{FB24B1CD-72D6-410F-A424-D85BE179A7CA}" srcOrd="0" destOrd="0" presId="urn:microsoft.com/office/officeart/2005/8/layout/orgChart1"/>
    <dgm:cxn modelId="{2523E03F-4CF4-4DEF-9A1B-F2B4F9EAD2F7}" type="presParOf" srcId="{FB24B1CD-72D6-410F-A424-D85BE179A7CA}" destId="{D87039E1-82DC-4E0A-AAF6-C1506A146446}" srcOrd="0" destOrd="0" presId="urn:microsoft.com/office/officeart/2005/8/layout/orgChart1"/>
    <dgm:cxn modelId="{1F54BE27-BD0D-487B-BCE1-3EA44CA78159}" type="presParOf" srcId="{D87039E1-82DC-4E0A-AAF6-C1506A146446}" destId="{2204140F-C398-459A-95D7-14D3759DAC5C}" srcOrd="0" destOrd="0" presId="urn:microsoft.com/office/officeart/2005/8/layout/orgChart1"/>
    <dgm:cxn modelId="{C57EBE08-161E-4D0A-9BC6-923192ACFD41}" type="presParOf" srcId="{D87039E1-82DC-4E0A-AAF6-C1506A146446}" destId="{C6F74B8D-82B5-49F3-9F7F-84CC7962E51C}" srcOrd="1" destOrd="0" presId="urn:microsoft.com/office/officeart/2005/8/layout/orgChart1"/>
    <dgm:cxn modelId="{AE61D445-188F-47AC-9F81-0D21DF4A8638}" type="presParOf" srcId="{FB24B1CD-72D6-410F-A424-D85BE179A7CA}" destId="{1E43EDC8-7276-4A18-929E-DA8896D97CAE}" srcOrd="1" destOrd="0" presId="urn:microsoft.com/office/officeart/2005/8/layout/orgChart1"/>
    <dgm:cxn modelId="{329298C5-A66D-4D21-8608-95ECFEC53AD0}" type="presParOf" srcId="{1E43EDC8-7276-4A18-929E-DA8896D97CAE}" destId="{E5A01876-400D-4613-AAEA-E8AC847059B8}" srcOrd="0" destOrd="0" presId="urn:microsoft.com/office/officeart/2005/8/layout/orgChart1"/>
    <dgm:cxn modelId="{CCFD6F0F-F962-4900-93E5-1DC554157737}" type="presParOf" srcId="{1E43EDC8-7276-4A18-929E-DA8896D97CAE}" destId="{156C204E-544C-406F-8722-EDC5B85971F9}" srcOrd="1" destOrd="0" presId="urn:microsoft.com/office/officeart/2005/8/layout/orgChart1"/>
    <dgm:cxn modelId="{2942D6AF-2E3C-4B3A-BEAA-120F4EF9A88B}" type="presParOf" srcId="{156C204E-544C-406F-8722-EDC5B85971F9}" destId="{20B1B6A2-EFB7-4AB5-A5C4-AEAF213EAB4C}" srcOrd="0" destOrd="0" presId="urn:microsoft.com/office/officeart/2005/8/layout/orgChart1"/>
    <dgm:cxn modelId="{5BBE761E-4098-4290-BF22-E023EA2277F3}" type="presParOf" srcId="{20B1B6A2-EFB7-4AB5-A5C4-AEAF213EAB4C}" destId="{4FBEFBCB-1FCC-4FC5-B01E-9A6158ACD099}" srcOrd="0" destOrd="0" presId="urn:microsoft.com/office/officeart/2005/8/layout/orgChart1"/>
    <dgm:cxn modelId="{1A5BE00C-F7E3-41D5-BD36-131C9FB92E36}" type="presParOf" srcId="{20B1B6A2-EFB7-4AB5-A5C4-AEAF213EAB4C}" destId="{19C2B182-8A1B-40C7-9003-2D6A86487A02}" srcOrd="1" destOrd="0" presId="urn:microsoft.com/office/officeart/2005/8/layout/orgChart1"/>
    <dgm:cxn modelId="{ABD848B8-6E94-4BDA-80F3-001C018978E9}" type="presParOf" srcId="{156C204E-544C-406F-8722-EDC5B85971F9}" destId="{C5E83CCF-D8C2-442E-A891-9DBF164A5F3A}" srcOrd="1" destOrd="0" presId="urn:microsoft.com/office/officeart/2005/8/layout/orgChart1"/>
    <dgm:cxn modelId="{77553BF8-139B-40E1-8069-4729DAC465C4}" type="presParOf" srcId="{156C204E-544C-406F-8722-EDC5B85971F9}" destId="{5EF8B39D-D4EE-4646-AEFE-960C2BC6723B}" srcOrd="2" destOrd="0" presId="urn:microsoft.com/office/officeart/2005/8/layout/orgChart1"/>
    <dgm:cxn modelId="{3FB79D6B-92F0-4618-B944-C6E56AF47A72}" type="presParOf" srcId="{1E43EDC8-7276-4A18-929E-DA8896D97CAE}" destId="{2F726E35-6613-426C-B39A-54FA4C870B6F}" srcOrd="2" destOrd="0" presId="urn:microsoft.com/office/officeart/2005/8/layout/orgChart1"/>
    <dgm:cxn modelId="{7BE3F105-2359-480F-BDAD-321CFF821B1D}" type="presParOf" srcId="{1E43EDC8-7276-4A18-929E-DA8896D97CAE}" destId="{467385A8-D3D8-4468-9880-854784DBEBA7}" srcOrd="3" destOrd="0" presId="urn:microsoft.com/office/officeart/2005/8/layout/orgChart1"/>
    <dgm:cxn modelId="{3C8F2BF1-3470-4A92-A3FF-514D09DCB224}" type="presParOf" srcId="{467385A8-D3D8-4468-9880-854784DBEBA7}" destId="{10B1321F-20E7-4C06-B185-172FD9116395}" srcOrd="0" destOrd="0" presId="urn:microsoft.com/office/officeart/2005/8/layout/orgChart1"/>
    <dgm:cxn modelId="{8B978567-A7FF-473A-B337-AEAA1161B960}" type="presParOf" srcId="{10B1321F-20E7-4C06-B185-172FD9116395}" destId="{D02D886E-92E4-4E6A-9BA0-6AC9B00D748C}" srcOrd="0" destOrd="0" presId="urn:microsoft.com/office/officeart/2005/8/layout/orgChart1"/>
    <dgm:cxn modelId="{632276CD-82E7-4A7A-B277-68960CFC03F0}" type="presParOf" srcId="{10B1321F-20E7-4C06-B185-172FD9116395}" destId="{2909CE10-B105-43F3-8AB4-B55F1E457162}" srcOrd="1" destOrd="0" presId="urn:microsoft.com/office/officeart/2005/8/layout/orgChart1"/>
    <dgm:cxn modelId="{D0EBF151-B904-4C17-B3BD-9076F38B7DF5}" type="presParOf" srcId="{467385A8-D3D8-4468-9880-854784DBEBA7}" destId="{06703230-A03C-4CF6-94E9-4A5BB2393010}" srcOrd="1" destOrd="0" presId="urn:microsoft.com/office/officeart/2005/8/layout/orgChart1"/>
    <dgm:cxn modelId="{FA0FA99B-7FE6-4F6D-A2DA-13A3C579D6A7}" type="presParOf" srcId="{467385A8-D3D8-4468-9880-854784DBEBA7}" destId="{4CFE40DA-69AF-4433-BD0E-0411AC5901BE}" srcOrd="2" destOrd="0" presId="urn:microsoft.com/office/officeart/2005/8/layout/orgChart1"/>
    <dgm:cxn modelId="{E8A09D78-792E-469A-BB16-7C4F369B7B87}" type="presParOf" srcId="{1E43EDC8-7276-4A18-929E-DA8896D97CAE}" destId="{DF0085E6-9FE3-43E9-B8B5-BADCD2215F71}" srcOrd="4" destOrd="0" presId="urn:microsoft.com/office/officeart/2005/8/layout/orgChart1"/>
    <dgm:cxn modelId="{DD0E2903-BA78-4926-82CD-9B46ECA2C060}" type="presParOf" srcId="{1E43EDC8-7276-4A18-929E-DA8896D97CAE}" destId="{17DBD864-5FC1-4333-85D3-E20BB0DBCFFE}" srcOrd="5" destOrd="0" presId="urn:microsoft.com/office/officeart/2005/8/layout/orgChart1"/>
    <dgm:cxn modelId="{53AD295B-C4BE-4C03-8D84-6EA1A817D3CD}" type="presParOf" srcId="{17DBD864-5FC1-4333-85D3-E20BB0DBCFFE}" destId="{4A02618F-90E0-41FF-81F4-DE203C0D9E0D}" srcOrd="0" destOrd="0" presId="urn:microsoft.com/office/officeart/2005/8/layout/orgChart1"/>
    <dgm:cxn modelId="{3148C05D-0903-4DDD-9A2C-9E5DDFE6B86D}" type="presParOf" srcId="{4A02618F-90E0-41FF-81F4-DE203C0D9E0D}" destId="{ABC30019-62CA-4213-ADBB-859A34D168E7}" srcOrd="0" destOrd="0" presId="urn:microsoft.com/office/officeart/2005/8/layout/orgChart1"/>
    <dgm:cxn modelId="{FD3FFBA7-B9AB-4F63-9675-890D2C683FC7}" type="presParOf" srcId="{4A02618F-90E0-41FF-81F4-DE203C0D9E0D}" destId="{47C7F881-E167-43C8-865A-05705BC0C4C2}" srcOrd="1" destOrd="0" presId="urn:microsoft.com/office/officeart/2005/8/layout/orgChart1"/>
    <dgm:cxn modelId="{96CE291B-77F5-4DDA-8104-8FDB5DE3265A}" type="presParOf" srcId="{17DBD864-5FC1-4333-85D3-E20BB0DBCFFE}" destId="{08EC7357-A478-4AF4-8746-1A31D5F5BE68}" srcOrd="1" destOrd="0" presId="urn:microsoft.com/office/officeart/2005/8/layout/orgChart1"/>
    <dgm:cxn modelId="{9DAA3BF3-1BB2-4334-BA6C-0704D6712D3F}" type="presParOf" srcId="{17DBD864-5FC1-4333-85D3-E20BB0DBCFFE}" destId="{0A435C21-BB0A-4075-8714-413EF55CD951}" srcOrd="2" destOrd="0" presId="urn:microsoft.com/office/officeart/2005/8/layout/orgChart1"/>
    <dgm:cxn modelId="{5C868571-9091-40E0-93F1-00DA65C30290}" type="presParOf" srcId="{FB24B1CD-72D6-410F-A424-D85BE179A7CA}" destId="{3276B965-7455-40FB-B2B4-71992C7F8E4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3D6244F-3F10-44FA-A826-F912FBE0D64E}"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BEB2FFBD-9D3D-4F3E-9C5D-3B1A2A8A36AF}">
      <dgm:prSet custT="1">
        <dgm:style>
          <a:lnRef idx="1">
            <a:schemeClr val="accent2"/>
          </a:lnRef>
          <a:fillRef idx="2">
            <a:schemeClr val="accent2"/>
          </a:fillRef>
          <a:effectRef idx="1">
            <a:schemeClr val="accent2"/>
          </a:effectRef>
          <a:fontRef idx="minor">
            <a:schemeClr val="dk1"/>
          </a:fontRef>
        </dgm:style>
      </dgm:prSet>
      <dgm:spPr/>
      <dgm:t>
        <a:bodyPr/>
        <a:lstStyle/>
        <a:p>
          <a:r>
            <a:rPr lang="en-US" sz="4800" b="1" dirty="0">
              <a:solidFill>
                <a:srgbClr val="C00000"/>
              </a:solidFill>
              <a:latin typeface="Times New Roman" panose="02020603050405020304" pitchFamily="18" charset="0"/>
              <a:cs typeface="Times New Roman" panose="02020603050405020304" pitchFamily="18" charset="0"/>
            </a:rPr>
            <a:t>TỨ </a:t>
          </a:r>
        </a:p>
        <a:p>
          <a:r>
            <a:rPr lang="en-US" sz="4800" b="1" dirty="0">
              <a:solidFill>
                <a:srgbClr val="C00000"/>
              </a:solidFill>
              <a:latin typeface="Times New Roman" panose="02020603050405020304" pitchFamily="18" charset="0"/>
              <a:cs typeface="Times New Roman" panose="02020603050405020304" pitchFamily="18" charset="0"/>
            </a:rPr>
            <a:t>DIỆU ĐẾ</a:t>
          </a:r>
          <a:endParaRPr lang="en-US" sz="4800" dirty="0">
            <a:solidFill>
              <a:srgbClr val="C00000"/>
            </a:solidFill>
            <a:latin typeface="Times New Roman" panose="02020603050405020304" pitchFamily="18" charset="0"/>
            <a:cs typeface="Times New Roman" panose="02020603050405020304" pitchFamily="18" charset="0"/>
          </a:endParaRPr>
        </a:p>
      </dgm:t>
    </dgm:pt>
    <dgm:pt modelId="{4D9402BF-E850-4671-A785-50AB3A963A06}" type="parTrans" cxnId="{53F85DAB-9DF9-4AA9-878B-7A7E80BD459B}">
      <dgm:prSet/>
      <dgm:spPr/>
      <dgm:t>
        <a:bodyPr/>
        <a:lstStyle/>
        <a:p>
          <a:endParaRPr lang="en-US"/>
        </a:p>
      </dgm:t>
    </dgm:pt>
    <dgm:pt modelId="{4F8A0068-0C9D-4A15-979E-DC79F372E151}" type="sibTrans" cxnId="{53F85DAB-9DF9-4AA9-878B-7A7E80BD459B}">
      <dgm:prSet/>
      <dgm:spPr/>
      <dgm:t>
        <a:bodyPr/>
        <a:lstStyle/>
        <a:p>
          <a:endParaRPr lang="en-US"/>
        </a:p>
      </dgm:t>
    </dgm:pt>
    <dgm:pt modelId="{73F454FB-B041-4EAD-95B9-8EA1F80EAAC8}">
      <dgm:prSet/>
      <dgm:spPr/>
      <dgm:t>
        <a:bodyPr/>
        <a:lstStyle/>
        <a:p>
          <a:r>
            <a:rPr lang="en-US" dirty="0">
              <a:solidFill>
                <a:srgbClr val="002060"/>
              </a:solidFill>
              <a:latin typeface="Times New Roman" panose="02020603050405020304" pitchFamily="18" charset="0"/>
              <a:cs typeface="Times New Roman" panose="02020603050405020304" pitchFamily="18" charset="0"/>
            </a:rPr>
            <a:t>1. </a:t>
          </a:r>
          <a:r>
            <a:rPr lang="en-US" dirty="0" err="1">
              <a:solidFill>
                <a:srgbClr val="002060"/>
              </a:solidFill>
              <a:latin typeface="Times New Roman" panose="02020603050405020304" pitchFamily="18" charset="0"/>
              <a:cs typeface="Times New Roman" panose="02020603050405020304" pitchFamily="18" charset="0"/>
            </a:rPr>
            <a:t>Khô</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đê</a:t>
          </a:r>
          <a:r>
            <a:rPr lang="en-US" dirty="0">
              <a:solidFill>
                <a:srgbClr val="002060"/>
              </a:solidFill>
              <a:latin typeface="Times New Roman" panose="02020603050405020304" pitchFamily="18" charset="0"/>
              <a:cs typeface="Times New Roman" panose="02020603050405020304" pitchFamily="18" charset="0"/>
            </a:rPr>
            <a:t>́</a:t>
          </a:r>
        </a:p>
      </dgm:t>
    </dgm:pt>
    <dgm:pt modelId="{07392F4D-BACE-4C5F-94DB-C2EB0A46C566}" type="parTrans" cxnId="{F8360A68-2AEB-4EC5-AC46-46BFCFD042CB}">
      <dgm:prSet/>
      <dgm:spPr/>
      <dgm:t>
        <a:bodyPr/>
        <a:lstStyle/>
        <a:p>
          <a:endParaRPr lang="en-US"/>
        </a:p>
      </dgm:t>
    </dgm:pt>
    <dgm:pt modelId="{AAEBBF13-C08E-4DF9-A78D-DC7DB01678BF}" type="sibTrans" cxnId="{F8360A68-2AEB-4EC5-AC46-46BFCFD042CB}">
      <dgm:prSet/>
      <dgm:spPr/>
      <dgm:t>
        <a:bodyPr/>
        <a:lstStyle/>
        <a:p>
          <a:endParaRPr lang="en-US"/>
        </a:p>
      </dgm:t>
    </dgm:pt>
    <dgm:pt modelId="{49DA10E1-11EB-4220-9B48-1D09DE52BB96}">
      <dgm:prSet/>
      <dgm:spPr/>
      <dgm:t>
        <a:bodyPr/>
        <a:lstStyle/>
        <a:p>
          <a:r>
            <a:rPr lang="en-US" dirty="0">
              <a:solidFill>
                <a:srgbClr val="002060"/>
              </a:solidFill>
              <a:latin typeface="Times New Roman" panose="02020603050405020304" pitchFamily="18" charset="0"/>
              <a:cs typeface="Times New Roman" panose="02020603050405020304" pitchFamily="18" charset="0"/>
            </a:rPr>
            <a:t>2. </a:t>
          </a:r>
          <a:r>
            <a:rPr lang="en-US" dirty="0" err="1">
              <a:solidFill>
                <a:srgbClr val="002060"/>
              </a:solidFill>
              <a:latin typeface="Times New Roman" panose="02020603050405020304" pitchFamily="18" charset="0"/>
              <a:cs typeface="Times New Roman" panose="02020603050405020304" pitchFamily="18" charset="0"/>
            </a:rPr>
            <a:t>Tập</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đê</a:t>
          </a:r>
          <a:r>
            <a:rPr lang="en-US" dirty="0">
              <a:solidFill>
                <a:srgbClr val="002060"/>
              </a:solidFill>
              <a:latin typeface="Times New Roman" panose="02020603050405020304" pitchFamily="18" charset="0"/>
              <a:cs typeface="Times New Roman" panose="02020603050405020304" pitchFamily="18" charset="0"/>
            </a:rPr>
            <a:t>́</a:t>
          </a:r>
        </a:p>
      </dgm:t>
    </dgm:pt>
    <dgm:pt modelId="{F706AC48-6DF2-4FFF-8E75-E43D32AF1617}" type="parTrans" cxnId="{D9EBD60E-9C02-49E6-9732-02EC67971A78}">
      <dgm:prSet/>
      <dgm:spPr/>
      <dgm:t>
        <a:bodyPr/>
        <a:lstStyle/>
        <a:p>
          <a:endParaRPr lang="en-US"/>
        </a:p>
      </dgm:t>
    </dgm:pt>
    <dgm:pt modelId="{EDEDF17C-D1C0-4F57-A999-90C1F3EEAE06}" type="sibTrans" cxnId="{D9EBD60E-9C02-49E6-9732-02EC67971A78}">
      <dgm:prSet/>
      <dgm:spPr/>
      <dgm:t>
        <a:bodyPr/>
        <a:lstStyle/>
        <a:p>
          <a:endParaRPr lang="en-US"/>
        </a:p>
      </dgm:t>
    </dgm:pt>
    <dgm:pt modelId="{00186B2A-2BD8-4C1E-AF54-99C6230E7E2A}">
      <dgm:prSet/>
      <dgm:spPr/>
      <dgm:t>
        <a:bodyPr/>
        <a:lstStyle/>
        <a:p>
          <a:r>
            <a:rPr lang="en-US" dirty="0">
              <a:solidFill>
                <a:srgbClr val="002060"/>
              </a:solidFill>
              <a:latin typeface="Times New Roman" panose="02020603050405020304" pitchFamily="18" charset="0"/>
              <a:cs typeface="Times New Roman" panose="02020603050405020304" pitchFamily="18" charset="0"/>
            </a:rPr>
            <a:t>3. </a:t>
          </a:r>
          <a:r>
            <a:rPr lang="en-US" dirty="0" err="1">
              <a:solidFill>
                <a:srgbClr val="002060"/>
              </a:solidFill>
              <a:latin typeface="Times New Roman" panose="02020603050405020304" pitchFamily="18" charset="0"/>
              <a:cs typeface="Times New Roman" panose="02020603050405020304" pitchFamily="18" charset="0"/>
            </a:rPr>
            <a:t>Diệt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đê</a:t>
          </a:r>
          <a:r>
            <a:rPr lang="en-US" dirty="0">
              <a:solidFill>
                <a:srgbClr val="002060"/>
              </a:solidFill>
              <a:latin typeface="Times New Roman" panose="02020603050405020304" pitchFamily="18" charset="0"/>
              <a:cs typeface="Times New Roman" panose="02020603050405020304" pitchFamily="18" charset="0"/>
            </a:rPr>
            <a:t>́</a:t>
          </a:r>
        </a:p>
      </dgm:t>
    </dgm:pt>
    <dgm:pt modelId="{DAE8C70B-340B-4AFF-BF03-52CE6E65FA44}" type="parTrans" cxnId="{8E8845E7-39DF-47C1-A224-ACB4184332C7}">
      <dgm:prSet/>
      <dgm:spPr/>
      <dgm:t>
        <a:bodyPr/>
        <a:lstStyle/>
        <a:p>
          <a:endParaRPr lang="en-US"/>
        </a:p>
      </dgm:t>
    </dgm:pt>
    <dgm:pt modelId="{C107EE4C-162C-4BC5-B191-C1D8D71ACC3C}" type="sibTrans" cxnId="{8E8845E7-39DF-47C1-A224-ACB4184332C7}">
      <dgm:prSet/>
      <dgm:spPr/>
      <dgm:t>
        <a:bodyPr/>
        <a:lstStyle/>
        <a:p>
          <a:endParaRPr lang="en-US"/>
        </a:p>
      </dgm:t>
    </dgm:pt>
    <dgm:pt modelId="{1B39F3DB-3764-428C-B721-A6E8CF44254A}">
      <dgm:prSet/>
      <dgm:spPr/>
      <dgm:t>
        <a:bodyPr/>
        <a:lstStyle/>
        <a:p>
          <a:r>
            <a:rPr lang="en-US" dirty="0">
              <a:solidFill>
                <a:srgbClr val="002060"/>
              </a:solidFill>
              <a:latin typeface="Times New Roman" panose="02020603050405020304" pitchFamily="18" charset="0"/>
              <a:cs typeface="Times New Roman" panose="02020603050405020304" pitchFamily="18" charset="0"/>
            </a:rPr>
            <a:t>4. </a:t>
          </a:r>
          <a:r>
            <a:rPr lang="en-US" dirty="0" err="1">
              <a:solidFill>
                <a:srgbClr val="002060"/>
              </a:solidFill>
              <a:latin typeface="Times New Roman" panose="02020603050405020304" pitchFamily="18" charset="0"/>
              <a:cs typeface="Times New Roman" panose="02020603050405020304" pitchFamily="18" charset="0"/>
            </a:rPr>
            <a:t>Đạo</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đê</a:t>
          </a:r>
          <a:r>
            <a:rPr lang="en-US" dirty="0">
              <a:solidFill>
                <a:srgbClr val="002060"/>
              </a:solidFill>
              <a:latin typeface="Times New Roman" panose="02020603050405020304" pitchFamily="18" charset="0"/>
              <a:cs typeface="Times New Roman" panose="02020603050405020304" pitchFamily="18" charset="0"/>
            </a:rPr>
            <a:t>́</a:t>
          </a:r>
        </a:p>
      </dgm:t>
    </dgm:pt>
    <dgm:pt modelId="{57608DB7-8CC5-4A21-B4F6-D70CA3E35129}" type="parTrans" cxnId="{83339AEE-6B82-4AE8-87C2-D09DB3ED6B2B}">
      <dgm:prSet/>
      <dgm:spPr/>
      <dgm:t>
        <a:bodyPr/>
        <a:lstStyle/>
        <a:p>
          <a:endParaRPr lang="en-US"/>
        </a:p>
      </dgm:t>
    </dgm:pt>
    <dgm:pt modelId="{434F72F8-0829-4B2F-BBA8-4A007753489F}" type="sibTrans" cxnId="{83339AEE-6B82-4AE8-87C2-D09DB3ED6B2B}">
      <dgm:prSet/>
      <dgm:spPr/>
      <dgm:t>
        <a:bodyPr/>
        <a:lstStyle/>
        <a:p>
          <a:endParaRPr lang="en-US"/>
        </a:p>
      </dgm:t>
    </dgm:pt>
    <dgm:pt modelId="{576196D0-9C46-4671-95A3-6C5D8DFBE0EA}" type="pres">
      <dgm:prSet presAssocID="{13D6244F-3F10-44FA-A826-F912FBE0D64E}" presName="Name0" presStyleCnt="0">
        <dgm:presLayoutVars>
          <dgm:dir/>
          <dgm:animLvl val="lvl"/>
          <dgm:resizeHandles val="exact"/>
        </dgm:presLayoutVars>
      </dgm:prSet>
      <dgm:spPr/>
    </dgm:pt>
    <dgm:pt modelId="{4BF6C2C8-E53E-48AB-B0EF-103F7994B95B}" type="pres">
      <dgm:prSet presAssocID="{BEB2FFBD-9D3D-4F3E-9C5D-3B1A2A8A36AF}" presName="linNode" presStyleCnt="0"/>
      <dgm:spPr/>
    </dgm:pt>
    <dgm:pt modelId="{210AC3B8-54C0-42CC-9218-F7B8AB254C00}" type="pres">
      <dgm:prSet presAssocID="{BEB2FFBD-9D3D-4F3E-9C5D-3B1A2A8A36AF}" presName="parentText" presStyleLbl="node1" presStyleIdx="0" presStyleCnt="1">
        <dgm:presLayoutVars>
          <dgm:chMax val="1"/>
          <dgm:bulletEnabled val="1"/>
        </dgm:presLayoutVars>
      </dgm:prSet>
      <dgm:spPr/>
    </dgm:pt>
    <dgm:pt modelId="{C61A580D-892E-4583-9BBE-EAD02C12388E}" type="pres">
      <dgm:prSet presAssocID="{BEB2FFBD-9D3D-4F3E-9C5D-3B1A2A8A36AF}" presName="descendantText" presStyleLbl="alignAccFollowNode1" presStyleIdx="0" presStyleCnt="1">
        <dgm:presLayoutVars>
          <dgm:bulletEnabled val="1"/>
        </dgm:presLayoutVars>
      </dgm:prSet>
      <dgm:spPr/>
    </dgm:pt>
  </dgm:ptLst>
  <dgm:cxnLst>
    <dgm:cxn modelId="{D9EBD60E-9C02-49E6-9732-02EC67971A78}" srcId="{BEB2FFBD-9D3D-4F3E-9C5D-3B1A2A8A36AF}" destId="{49DA10E1-11EB-4220-9B48-1D09DE52BB96}" srcOrd="1" destOrd="0" parTransId="{F706AC48-6DF2-4FFF-8E75-E43D32AF1617}" sibTransId="{EDEDF17C-D1C0-4F57-A999-90C1F3EEAE06}"/>
    <dgm:cxn modelId="{E5E24627-AED6-4540-86C8-17C07B0D2BB1}" type="presOf" srcId="{49DA10E1-11EB-4220-9B48-1D09DE52BB96}" destId="{C61A580D-892E-4583-9BBE-EAD02C12388E}" srcOrd="0" destOrd="1" presId="urn:microsoft.com/office/officeart/2005/8/layout/vList5"/>
    <dgm:cxn modelId="{F8360A68-2AEB-4EC5-AC46-46BFCFD042CB}" srcId="{BEB2FFBD-9D3D-4F3E-9C5D-3B1A2A8A36AF}" destId="{73F454FB-B041-4EAD-95B9-8EA1F80EAAC8}" srcOrd="0" destOrd="0" parTransId="{07392F4D-BACE-4C5F-94DB-C2EB0A46C566}" sibTransId="{AAEBBF13-C08E-4DF9-A78D-DC7DB01678BF}"/>
    <dgm:cxn modelId="{1E82F28E-6443-4A7E-ACB8-6EB9F46CEA9B}" type="presOf" srcId="{00186B2A-2BD8-4C1E-AF54-99C6230E7E2A}" destId="{C61A580D-892E-4583-9BBE-EAD02C12388E}" srcOrd="0" destOrd="2" presId="urn:microsoft.com/office/officeart/2005/8/layout/vList5"/>
    <dgm:cxn modelId="{53F85DAB-9DF9-4AA9-878B-7A7E80BD459B}" srcId="{13D6244F-3F10-44FA-A826-F912FBE0D64E}" destId="{BEB2FFBD-9D3D-4F3E-9C5D-3B1A2A8A36AF}" srcOrd="0" destOrd="0" parTransId="{4D9402BF-E850-4671-A785-50AB3A963A06}" sibTransId="{4F8A0068-0C9D-4A15-979E-DC79F372E151}"/>
    <dgm:cxn modelId="{EA2C67BA-41B7-4505-AC8E-AB4BA13C0D8B}" type="presOf" srcId="{73F454FB-B041-4EAD-95B9-8EA1F80EAAC8}" destId="{C61A580D-892E-4583-9BBE-EAD02C12388E}" srcOrd="0" destOrd="0" presId="urn:microsoft.com/office/officeart/2005/8/layout/vList5"/>
    <dgm:cxn modelId="{C8A039CC-06AF-461A-A996-01EFB1FD8DFA}" type="presOf" srcId="{BEB2FFBD-9D3D-4F3E-9C5D-3B1A2A8A36AF}" destId="{210AC3B8-54C0-42CC-9218-F7B8AB254C00}" srcOrd="0" destOrd="0" presId="urn:microsoft.com/office/officeart/2005/8/layout/vList5"/>
    <dgm:cxn modelId="{8E8845E7-39DF-47C1-A224-ACB4184332C7}" srcId="{BEB2FFBD-9D3D-4F3E-9C5D-3B1A2A8A36AF}" destId="{00186B2A-2BD8-4C1E-AF54-99C6230E7E2A}" srcOrd="2" destOrd="0" parTransId="{DAE8C70B-340B-4AFF-BF03-52CE6E65FA44}" sibTransId="{C107EE4C-162C-4BC5-B191-C1D8D71ACC3C}"/>
    <dgm:cxn modelId="{83339AEE-6B82-4AE8-87C2-D09DB3ED6B2B}" srcId="{BEB2FFBD-9D3D-4F3E-9C5D-3B1A2A8A36AF}" destId="{1B39F3DB-3764-428C-B721-A6E8CF44254A}" srcOrd="3" destOrd="0" parTransId="{57608DB7-8CC5-4A21-B4F6-D70CA3E35129}" sibTransId="{434F72F8-0829-4B2F-BBA8-4A007753489F}"/>
    <dgm:cxn modelId="{1669F8F8-0763-4BCC-B23E-ABF302B9E08D}" type="presOf" srcId="{1B39F3DB-3764-428C-B721-A6E8CF44254A}" destId="{C61A580D-892E-4583-9BBE-EAD02C12388E}" srcOrd="0" destOrd="3" presId="urn:microsoft.com/office/officeart/2005/8/layout/vList5"/>
    <dgm:cxn modelId="{BFCCA2FC-8F31-4133-9386-2FE47ADDDA19}" type="presOf" srcId="{13D6244F-3F10-44FA-A826-F912FBE0D64E}" destId="{576196D0-9C46-4671-95A3-6C5D8DFBE0EA}" srcOrd="0" destOrd="0" presId="urn:microsoft.com/office/officeart/2005/8/layout/vList5"/>
    <dgm:cxn modelId="{40E7BC06-DBB1-4B33-847B-E458E643F643}" type="presParOf" srcId="{576196D0-9C46-4671-95A3-6C5D8DFBE0EA}" destId="{4BF6C2C8-E53E-48AB-B0EF-103F7994B95B}" srcOrd="0" destOrd="0" presId="urn:microsoft.com/office/officeart/2005/8/layout/vList5"/>
    <dgm:cxn modelId="{7D1282B5-D3FC-40DD-A7BB-9DF78204ED3F}" type="presParOf" srcId="{4BF6C2C8-E53E-48AB-B0EF-103F7994B95B}" destId="{210AC3B8-54C0-42CC-9218-F7B8AB254C00}" srcOrd="0" destOrd="0" presId="urn:microsoft.com/office/officeart/2005/8/layout/vList5"/>
    <dgm:cxn modelId="{B0D3CEEF-D834-4502-8F82-B3F43A4AB5E6}" type="presParOf" srcId="{4BF6C2C8-E53E-48AB-B0EF-103F7994B95B}" destId="{C61A580D-892E-4583-9BBE-EAD02C12388E}"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E7F58A4-6405-4AF2-8428-81306DA44962}" type="doc">
      <dgm:prSet loTypeId="urn:microsoft.com/office/officeart/2005/8/layout/cycle7" loCatId="cycle" qsTypeId="urn:microsoft.com/office/officeart/2005/8/quickstyle/simple1" qsCatId="simple" csTypeId="urn:microsoft.com/office/officeart/2005/8/colors/accent0_2" csCatId="mainScheme" phldr="1"/>
      <dgm:spPr/>
      <dgm:t>
        <a:bodyPr/>
        <a:lstStyle/>
        <a:p>
          <a:endParaRPr lang="en-US"/>
        </a:p>
      </dgm:t>
    </dgm:pt>
    <dgm:pt modelId="{B8A4661A-89A6-44F8-8B83-E965B0C81C71}">
      <dgm:prSet custT="1"/>
      <dgm:spPr/>
      <dgm:t>
        <a:bodyPr/>
        <a:lstStyle/>
        <a:p>
          <a:pPr algn="ctr">
            <a:lnSpc>
              <a:spcPct val="150000"/>
            </a:lnSpc>
          </a:pPr>
          <a:r>
            <a:rPr lang="en-US" sz="3600" b="1" i="1" dirty="0" err="1">
              <a:latin typeface="Times New Roman" panose="02020603050405020304" pitchFamily="18" charset="0"/>
              <a:cs typeface="Times New Roman" panose="02020603050405020304" pitchFamily="18" charset="0"/>
            </a:rPr>
            <a:t>Bát</a:t>
          </a:r>
          <a:r>
            <a:rPr lang="en-US" sz="3600" b="1" i="1" dirty="0">
              <a:latin typeface="Times New Roman" panose="02020603050405020304" pitchFamily="18" charset="0"/>
              <a:cs typeface="Times New Roman" panose="02020603050405020304" pitchFamily="18" charset="0"/>
            </a:rPr>
            <a:t> </a:t>
          </a:r>
          <a:r>
            <a:rPr lang="en-US" sz="3600" b="1" i="1" dirty="0" err="1">
              <a:latin typeface="Times New Roman" panose="02020603050405020304" pitchFamily="18" charset="0"/>
              <a:cs typeface="Times New Roman" panose="02020603050405020304" pitchFamily="18" charset="0"/>
            </a:rPr>
            <a:t>chính</a:t>
          </a:r>
          <a:r>
            <a:rPr lang="en-US" sz="3600" b="1" i="1" dirty="0">
              <a:latin typeface="Times New Roman" panose="02020603050405020304" pitchFamily="18" charset="0"/>
              <a:cs typeface="Times New Roman" panose="02020603050405020304" pitchFamily="18" charset="0"/>
            </a:rPr>
            <a:t> </a:t>
          </a:r>
          <a:r>
            <a:rPr lang="en-US" sz="3600" b="1" i="1" dirty="0" err="1">
              <a:latin typeface="Times New Roman" panose="02020603050405020304" pitchFamily="18" charset="0"/>
              <a:cs typeface="Times New Roman" panose="02020603050405020304" pitchFamily="18" charset="0"/>
            </a:rPr>
            <a:t>đạo</a:t>
          </a:r>
          <a:endParaRPr lang="en-US" sz="3600" dirty="0">
            <a:latin typeface="Times New Roman" panose="02020603050405020304" pitchFamily="18" charset="0"/>
            <a:cs typeface="Times New Roman" panose="02020603050405020304" pitchFamily="18" charset="0"/>
          </a:endParaRPr>
        </a:p>
      </dgm:t>
    </dgm:pt>
    <dgm:pt modelId="{FDFF100A-37A2-4345-9709-DF66044C328F}" type="parTrans" cxnId="{6C8BD4E3-13CC-4FAA-B5CD-DF888F44966C}">
      <dgm:prSet/>
      <dgm:spPr/>
      <dgm:t>
        <a:bodyPr/>
        <a:lstStyle/>
        <a:p>
          <a:endParaRPr lang="en-US"/>
        </a:p>
      </dgm:t>
    </dgm:pt>
    <dgm:pt modelId="{8463D0D2-C191-4638-80F9-40BE9A722A13}" type="sibTrans" cxnId="{6C8BD4E3-13CC-4FAA-B5CD-DF888F44966C}">
      <dgm:prSet/>
      <dgm:spPr/>
      <dgm:t>
        <a:bodyPr/>
        <a:lstStyle/>
        <a:p>
          <a:endParaRPr lang="en-US"/>
        </a:p>
      </dgm:t>
    </dgm:pt>
    <dgm:pt modelId="{4682BB1C-2231-4E41-8252-87BC88B1A2A8}">
      <dgm:prSet custT="1"/>
      <dgm:spPr/>
      <dgm:t>
        <a:bodyPr/>
        <a:lstStyle/>
        <a:p>
          <a:pPr algn="just">
            <a:lnSpc>
              <a:spcPct val="150000"/>
            </a:lnSpc>
          </a:pPr>
          <a:r>
            <a:rPr lang="en-US" sz="3600" dirty="0">
              <a:latin typeface="Times New Roman" panose="02020603050405020304" pitchFamily="18" charset="0"/>
              <a:cs typeface="Times New Roman" panose="02020603050405020304" pitchFamily="18" charset="0"/>
            </a:rPr>
            <a:t>5. </a:t>
          </a:r>
          <a:r>
            <a:rPr lang="en-US" sz="3600" dirty="0" err="1">
              <a:latin typeface="Times New Roman" panose="02020603050405020304" pitchFamily="18" charset="0"/>
              <a:cs typeface="Times New Roman" panose="02020603050405020304" pitchFamily="18" charset="0"/>
            </a:rPr>
            <a:t>Chính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mệnh</a:t>
          </a:r>
          <a:r>
            <a:rPr lang="en-US" sz="3600" dirty="0">
              <a:latin typeface="Times New Roman" panose="02020603050405020304" pitchFamily="18" charset="0"/>
              <a:cs typeface="Times New Roman" panose="02020603050405020304" pitchFamily="18" charset="0"/>
            </a:rPr>
            <a:t>		6. </a:t>
          </a:r>
          <a:r>
            <a:rPr lang="en-US" sz="3600" dirty="0" err="1">
              <a:latin typeface="Times New Roman" panose="02020603050405020304" pitchFamily="18" charset="0"/>
              <a:cs typeface="Times New Roman" panose="02020603050405020304" pitchFamily="18" charset="0"/>
            </a:rPr>
            <a:t>Chính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tinh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tiến</a:t>
          </a:r>
          <a:endParaRPr lang="en-US" sz="3600" dirty="0">
            <a:latin typeface="Times New Roman" panose="02020603050405020304" pitchFamily="18" charset="0"/>
            <a:cs typeface="Times New Roman" panose="02020603050405020304" pitchFamily="18" charset="0"/>
          </a:endParaRPr>
        </a:p>
      </dgm:t>
    </dgm:pt>
    <dgm:pt modelId="{B5B06927-C86A-465C-BEEA-5D476C826BC7}" type="parTrans" cxnId="{5E863E2D-B5DA-4376-8215-775965180DA2}">
      <dgm:prSet/>
      <dgm:spPr/>
      <dgm:t>
        <a:bodyPr/>
        <a:lstStyle/>
        <a:p>
          <a:endParaRPr lang="en-US"/>
        </a:p>
      </dgm:t>
    </dgm:pt>
    <dgm:pt modelId="{A8FFC17C-1B68-4171-83BD-856FA68240E0}" type="sibTrans" cxnId="{5E863E2D-B5DA-4376-8215-775965180DA2}">
      <dgm:prSet/>
      <dgm:spPr/>
      <dgm:t>
        <a:bodyPr/>
        <a:lstStyle/>
        <a:p>
          <a:endParaRPr lang="en-US"/>
        </a:p>
      </dgm:t>
    </dgm:pt>
    <dgm:pt modelId="{F442AE3D-E2DC-4917-BBFC-EE9D8F69E971}">
      <dgm:prSet custT="1"/>
      <dgm:spPr/>
      <dgm:t>
        <a:bodyPr/>
        <a:lstStyle/>
        <a:p>
          <a:pPr algn="just">
            <a:lnSpc>
              <a:spcPct val="150000"/>
            </a:lnSpc>
          </a:pPr>
          <a:r>
            <a:rPr lang="en-US" sz="3600" dirty="0">
              <a:latin typeface="Times New Roman" panose="02020603050405020304" pitchFamily="18" charset="0"/>
              <a:cs typeface="Times New Roman" panose="02020603050405020304" pitchFamily="18" charset="0"/>
            </a:rPr>
            <a:t>7. </a:t>
          </a:r>
          <a:r>
            <a:rPr lang="en-US" sz="3600" dirty="0" err="1">
              <a:latin typeface="Times New Roman" panose="02020603050405020304" pitchFamily="18" charset="0"/>
              <a:cs typeface="Times New Roman" panose="02020603050405020304" pitchFamily="18" charset="0"/>
            </a:rPr>
            <a:t>Chính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niệm</a:t>
          </a:r>
          <a:r>
            <a:rPr lang="en-US" sz="3600" dirty="0">
              <a:latin typeface="Times New Roman" panose="02020603050405020304" pitchFamily="18" charset="0"/>
              <a:cs typeface="Times New Roman" panose="02020603050405020304" pitchFamily="18" charset="0"/>
            </a:rPr>
            <a:t>		8. </a:t>
          </a:r>
          <a:r>
            <a:rPr lang="en-US" sz="3600" dirty="0" err="1">
              <a:latin typeface="Times New Roman" panose="02020603050405020304" pitchFamily="18" charset="0"/>
              <a:cs typeface="Times New Roman" panose="02020603050405020304" pitchFamily="18" charset="0"/>
            </a:rPr>
            <a:t>Chính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định</a:t>
          </a:r>
          <a:endParaRPr lang="en-US" sz="3600" dirty="0">
            <a:latin typeface="Times New Roman" panose="02020603050405020304" pitchFamily="18" charset="0"/>
            <a:cs typeface="Times New Roman" panose="02020603050405020304" pitchFamily="18" charset="0"/>
          </a:endParaRPr>
        </a:p>
      </dgm:t>
    </dgm:pt>
    <dgm:pt modelId="{A896EC8D-5BCE-4470-9228-E583B8EE4A08}" type="parTrans" cxnId="{BEF6614A-285A-431F-B8CF-295D1DD93A79}">
      <dgm:prSet/>
      <dgm:spPr/>
      <dgm:t>
        <a:bodyPr/>
        <a:lstStyle/>
        <a:p>
          <a:endParaRPr lang="en-US"/>
        </a:p>
      </dgm:t>
    </dgm:pt>
    <dgm:pt modelId="{BDAB2341-FA77-4037-AB66-55EDDDB1B57A}" type="sibTrans" cxnId="{BEF6614A-285A-431F-B8CF-295D1DD93A79}">
      <dgm:prSet/>
      <dgm:spPr/>
      <dgm:t>
        <a:bodyPr/>
        <a:lstStyle/>
        <a:p>
          <a:endParaRPr lang="en-US"/>
        </a:p>
      </dgm:t>
    </dgm:pt>
    <dgm:pt modelId="{C5AC2236-DE88-4556-9BB9-9B62F17A6194}">
      <dgm:prSet custT="1"/>
      <dgm:spPr/>
      <dgm:t>
        <a:bodyPr/>
        <a:lstStyle/>
        <a:p>
          <a:pPr algn="just">
            <a:lnSpc>
              <a:spcPct val="150000"/>
            </a:lnSpc>
          </a:pPr>
          <a:r>
            <a:rPr lang="en-US" sz="3600" dirty="0">
              <a:latin typeface="Times New Roman" panose="02020603050405020304" pitchFamily="18" charset="0"/>
              <a:cs typeface="Times New Roman" panose="02020603050405020304" pitchFamily="18" charset="0"/>
            </a:rPr>
            <a:t>1. </a:t>
          </a:r>
          <a:r>
            <a:rPr lang="en-US" sz="3600" dirty="0" err="1">
              <a:latin typeface="Times New Roman" panose="02020603050405020304" pitchFamily="18" charset="0"/>
              <a:cs typeface="Times New Roman" panose="02020603050405020304" pitchFamily="18" charset="0"/>
            </a:rPr>
            <a:t>Chính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kiến</a:t>
          </a:r>
          <a:r>
            <a:rPr lang="en-US" sz="3600" dirty="0">
              <a:latin typeface="Times New Roman" panose="02020603050405020304" pitchFamily="18" charset="0"/>
              <a:cs typeface="Times New Roman" panose="02020603050405020304" pitchFamily="18" charset="0"/>
            </a:rPr>
            <a:t>		2. </a:t>
          </a:r>
          <a:r>
            <a:rPr lang="en-US" sz="3600" dirty="0" err="1">
              <a:latin typeface="Times New Roman" panose="02020603050405020304" pitchFamily="18" charset="0"/>
              <a:cs typeface="Times New Roman" panose="02020603050405020304" pitchFamily="18" charset="0"/>
            </a:rPr>
            <a:t>Chính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tư</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duy</a:t>
          </a:r>
          <a:endParaRPr lang="en-US" sz="3600" dirty="0">
            <a:latin typeface="Times New Roman" panose="02020603050405020304" pitchFamily="18" charset="0"/>
            <a:cs typeface="Times New Roman" panose="02020603050405020304" pitchFamily="18" charset="0"/>
          </a:endParaRPr>
        </a:p>
      </dgm:t>
    </dgm:pt>
    <dgm:pt modelId="{028003CC-53E4-4B4D-BAAB-8C1A3C51CF65}" type="sibTrans" cxnId="{02298015-ADF4-449C-ABCA-07446FFC633A}">
      <dgm:prSet/>
      <dgm:spPr/>
      <dgm:t>
        <a:bodyPr/>
        <a:lstStyle/>
        <a:p>
          <a:endParaRPr lang="en-US"/>
        </a:p>
      </dgm:t>
    </dgm:pt>
    <dgm:pt modelId="{86B53CB4-2DE9-4B5F-A0D1-E5C986A2F08D}" type="parTrans" cxnId="{02298015-ADF4-449C-ABCA-07446FFC633A}">
      <dgm:prSet/>
      <dgm:spPr/>
      <dgm:t>
        <a:bodyPr/>
        <a:lstStyle/>
        <a:p>
          <a:endParaRPr lang="en-US"/>
        </a:p>
      </dgm:t>
    </dgm:pt>
    <dgm:pt modelId="{C63EFBEC-1E96-4581-8C71-B6B0D2B4C309}">
      <dgm:prSet custT="1"/>
      <dgm:spPr/>
      <dgm:t>
        <a:bodyPr/>
        <a:lstStyle/>
        <a:p>
          <a:pPr algn="just">
            <a:lnSpc>
              <a:spcPct val="150000"/>
            </a:lnSpc>
          </a:pPr>
          <a:r>
            <a:rPr lang="en-US" sz="3600" dirty="0">
              <a:latin typeface="Times New Roman" panose="02020603050405020304" pitchFamily="18" charset="0"/>
              <a:cs typeface="Times New Roman" panose="02020603050405020304" pitchFamily="18" charset="0"/>
            </a:rPr>
            <a:t>3. </a:t>
          </a:r>
          <a:r>
            <a:rPr lang="en-US" sz="3600" dirty="0" err="1">
              <a:latin typeface="Times New Roman" panose="02020603050405020304" pitchFamily="18" charset="0"/>
              <a:cs typeface="Times New Roman" panose="02020603050405020304" pitchFamily="18" charset="0"/>
            </a:rPr>
            <a:t>Chính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ngư</a:t>
          </a:r>
          <a:r>
            <a:rPr lang="en-US" sz="3600" dirty="0">
              <a:latin typeface="Times New Roman" panose="02020603050405020304" pitchFamily="18" charset="0"/>
              <a:cs typeface="Times New Roman" panose="02020603050405020304" pitchFamily="18" charset="0"/>
            </a:rPr>
            <a:t>̃		4. </a:t>
          </a:r>
          <a:r>
            <a:rPr lang="en-US" sz="3600" dirty="0" err="1">
              <a:latin typeface="Times New Roman" panose="02020603050405020304" pitchFamily="18" charset="0"/>
              <a:cs typeface="Times New Roman" panose="02020603050405020304" pitchFamily="18" charset="0"/>
            </a:rPr>
            <a:t>Chính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nghiệp</a:t>
          </a:r>
          <a:endParaRPr lang="en-US" sz="3600" dirty="0">
            <a:latin typeface="Times New Roman" panose="02020603050405020304" pitchFamily="18" charset="0"/>
            <a:cs typeface="Times New Roman" panose="02020603050405020304" pitchFamily="18" charset="0"/>
          </a:endParaRPr>
        </a:p>
      </dgm:t>
    </dgm:pt>
    <dgm:pt modelId="{F943ED49-6050-4E75-A481-3AD549D5096E}" type="parTrans" cxnId="{3D81CA3D-1D04-44E8-8A33-CD487AC5B06D}">
      <dgm:prSet/>
      <dgm:spPr/>
      <dgm:t>
        <a:bodyPr/>
        <a:lstStyle/>
        <a:p>
          <a:endParaRPr lang="en-US"/>
        </a:p>
      </dgm:t>
    </dgm:pt>
    <dgm:pt modelId="{AC82099C-4B05-4573-835F-1CBBC96B8CEF}" type="sibTrans" cxnId="{3D81CA3D-1D04-44E8-8A33-CD487AC5B06D}">
      <dgm:prSet/>
      <dgm:spPr/>
      <dgm:t>
        <a:bodyPr/>
        <a:lstStyle/>
        <a:p>
          <a:endParaRPr lang="en-US"/>
        </a:p>
      </dgm:t>
    </dgm:pt>
    <dgm:pt modelId="{EED1795F-7801-4039-9A16-876663A5F29C}" type="pres">
      <dgm:prSet presAssocID="{0E7F58A4-6405-4AF2-8428-81306DA44962}" presName="Name0" presStyleCnt="0">
        <dgm:presLayoutVars>
          <dgm:dir/>
          <dgm:resizeHandles val="exact"/>
        </dgm:presLayoutVars>
      </dgm:prSet>
      <dgm:spPr/>
    </dgm:pt>
    <dgm:pt modelId="{D930D951-CDB6-4409-8A2D-15643D17E755}" type="pres">
      <dgm:prSet presAssocID="{B8A4661A-89A6-44F8-8B83-E965B0C81C71}" presName="node" presStyleLbl="node1" presStyleIdx="0" presStyleCnt="1" custScaleX="100000" custScaleY="100098" custRadScaleRad="104747" custRadScaleInc="-3829">
        <dgm:presLayoutVars>
          <dgm:bulletEnabled val="1"/>
        </dgm:presLayoutVars>
      </dgm:prSet>
      <dgm:spPr/>
    </dgm:pt>
  </dgm:ptLst>
  <dgm:cxnLst>
    <dgm:cxn modelId="{93DA9012-0A59-4B63-9384-57FC48DA5BDD}" type="presOf" srcId="{0E7F58A4-6405-4AF2-8428-81306DA44962}" destId="{EED1795F-7801-4039-9A16-876663A5F29C}" srcOrd="0" destOrd="0" presId="urn:microsoft.com/office/officeart/2005/8/layout/cycle7"/>
    <dgm:cxn modelId="{02298015-ADF4-449C-ABCA-07446FFC633A}" srcId="{B8A4661A-89A6-44F8-8B83-E965B0C81C71}" destId="{C5AC2236-DE88-4556-9BB9-9B62F17A6194}" srcOrd="0" destOrd="0" parTransId="{86B53CB4-2DE9-4B5F-A0D1-E5C986A2F08D}" sibTransId="{028003CC-53E4-4B4D-BAAB-8C1A3C51CF65}"/>
    <dgm:cxn modelId="{0E739721-DB73-4DA9-8291-77A3CC4FE3B5}" type="presOf" srcId="{F442AE3D-E2DC-4917-BBFC-EE9D8F69E971}" destId="{D930D951-CDB6-4409-8A2D-15643D17E755}" srcOrd="0" destOrd="4" presId="urn:microsoft.com/office/officeart/2005/8/layout/cycle7"/>
    <dgm:cxn modelId="{5E863E2D-B5DA-4376-8215-775965180DA2}" srcId="{B8A4661A-89A6-44F8-8B83-E965B0C81C71}" destId="{4682BB1C-2231-4E41-8252-87BC88B1A2A8}" srcOrd="2" destOrd="0" parTransId="{B5B06927-C86A-465C-BEEA-5D476C826BC7}" sibTransId="{A8FFC17C-1B68-4171-83BD-856FA68240E0}"/>
    <dgm:cxn modelId="{9CFBEE33-EE76-4475-850B-8A06146D89AE}" type="presOf" srcId="{C5AC2236-DE88-4556-9BB9-9B62F17A6194}" destId="{D930D951-CDB6-4409-8A2D-15643D17E755}" srcOrd="0" destOrd="1" presId="urn:microsoft.com/office/officeart/2005/8/layout/cycle7"/>
    <dgm:cxn modelId="{3D81CA3D-1D04-44E8-8A33-CD487AC5B06D}" srcId="{B8A4661A-89A6-44F8-8B83-E965B0C81C71}" destId="{C63EFBEC-1E96-4581-8C71-B6B0D2B4C309}" srcOrd="1" destOrd="0" parTransId="{F943ED49-6050-4E75-A481-3AD549D5096E}" sibTransId="{AC82099C-4B05-4573-835F-1CBBC96B8CEF}"/>
    <dgm:cxn modelId="{BEF6614A-285A-431F-B8CF-295D1DD93A79}" srcId="{B8A4661A-89A6-44F8-8B83-E965B0C81C71}" destId="{F442AE3D-E2DC-4917-BBFC-EE9D8F69E971}" srcOrd="3" destOrd="0" parTransId="{A896EC8D-5BCE-4470-9228-E583B8EE4A08}" sibTransId="{BDAB2341-FA77-4037-AB66-55EDDDB1B57A}"/>
    <dgm:cxn modelId="{EB1CFB7B-2A2E-4B33-B0FC-B4E43ABA07D7}" type="presOf" srcId="{C63EFBEC-1E96-4581-8C71-B6B0D2B4C309}" destId="{D930D951-CDB6-4409-8A2D-15643D17E755}" srcOrd="0" destOrd="2" presId="urn:microsoft.com/office/officeart/2005/8/layout/cycle7"/>
    <dgm:cxn modelId="{37A21B7D-DD29-4161-95CD-9CCB2AB5674D}" type="presOf" srcId="{4682BB1C-2231-4E41-8252-87BC88B1A2A8}" destId="{D930D951-CDB6-4409-8A2D-15643D17E755}" srcOrd="0" destOrd="3" presId="urn:microsoft.com/office/officeart/2005/8/layout/cycle7"/>
    <dgm:cxn modelId="{5F02798B-2C30-45BC-94FD-8106672D2E2A}" type="presOf" srcId="{B8A4661A-89A6-44F8-8B83-E965B0C81C71}" destId="{D930D951-CDB6-4409-8A2D-15643D17E755}" srcOrd="0" destOrd="0" presId="urn:microsoft.com/office/officeart/2005/8/layout/cycle7"/>
    <dgm:cxn modelId="{6C8BD4E3-13CC-4FAA-B5CD-DF888F44966C}" srcId="{0E7F58A4-6405-4AF2-8428-81306DA44962}" destId="{B8A4661A-89A6-44F8-8B83-E965B0C81C71}" srcOrd="0" destOrd="0" parTransId="{FDFF100A-37A2-4345-9709-DF66044C328F}" sibTransId="{8463D0D2-C191-4638-80F9-40BE9A722A13}"/>
    <dgm:cxn modelId="{E9068B5C-E755-4B13-A705-4291B7F8AF60}" type="presParOf" srcId="{EED1795F-7801-4039-9A16-876663A5F29C}" destId="{D930D951-CDB6-4409-8A2D-15643D17E755}" srcOrd="0" destOrd="0" presId="urn:microsoft.com/office/officeart/2005/8/layout/cycle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90D961-F590-4373-9591-EB34A764A4DD}">
      <dsp:nvSpPr>
        <dsp:cNvPr id="0" name=""/>
        <dsp:cNvSpPr/>
      </dsp:nvSpPr>
      <dsp:spPr>
        <a:xfrm rot="5400000">
          <a:off x="6273826" y="320418"/>
          <a:ext cx="3511296" cy="3748283"/>
        </a:xfrm>
        <a:prstGeom prst="round2SameRect">
          <a:avLst/>
        </a:prstGeom>
        <a:solidFill>
          <a:schemeClr val="lt1">
            <a:alpha val="90000"/>
            <a:tint val="40000"/>
            <a:hueOff val="0"/>
            <a:satOff val="0"/>
            <a:lumOff val="0"/>
            <a:alphaOff val="0"/>
          </a:schemeClr>
        </a:solidFill>
        <a:ln w="25400" cap="flat" cmpd="sng" algn="ctr">
          <a:solidFill>
            <a:schemeClr val="accent3">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53340" rIns="106680" bIns="53340" numCol="1" spcCol="1270" anchor="ctr" anchorCtr="0">
          <a:noAutofit/>
        </a:bodyPr>
        <a:lstStyle/>
        <a:p>
          <a:pPr marL="285750" lvl="1" indent="-285750" algn="l" defTabSz="1244600">
            <a:lnSpc>
              <a:spcPct val="90000"/>
            </a:lnSpc>
            <a:spcBef>
              <a:spcPct val="0"/>
            </a:spcBef>
            <a:spcAft>
              <a:spcPct val="15000"/>
            </a:spcAft>
            <a:buChar char="•"/>
          </a:pPr>
          <a:r>
            <a:rPr lang="vi-VN" sz="2800" b="1" kern="1200">
              <a:latin typeface="Times New Roman"/>
              <a:ea typeface="Times New Roman"/>
            </a:rPr>
            <a:t>Samkhya;</a:t>
          </a:r>
          <a:endParaRPr lang="en-US" sz="2800" kern="1200" dirty="0"/>
        </a:p>
        <a:p>
          <a:pPr marL="285750" lvl="1" indent="-285750" algn="l" defTabSz="1244600">
            <a:lnSpc>
              <a:spcPct val="90000"/>
            </a:lnSpc>
            <a:spcBef>
              <a:spcPct val="0"/>
            </a:spcBef>
            <a:spcAft>
              <a:spcPct val="15000"/>
            </a:spcAft>
            <a:buChar char="•"/>
          </a:pPr>
          <a:r>
            <a:rPr lang="vi-VN" sz="2800" b="1" kern="1200">
              <a:latin typeface="Times New Roman"/>
              <a:ea typeface="Times New Roman"/>
            </a:rPr>
            <a:t>Vêdànta; </a:t>
          </a:r>
          <a:endParaRPr lang="vi-VN" sz="2800" b="1" kern="1200" dirty="0">
            <a:latin typeface="Times New Roman"/>
            <a:ea typeface="Times New Roman"/>
          </a:endParaRPr>
        </a:p>
        <a:p>
          <a:pPr marL="285750" lvl="1" indent="-285750" algn="l" defTabSz="1244600">
            <a:lnSpc>
              <a:spcPct val="90000"/>
            </a:lnSpc>
            <a:spcBef>
              <a:spcPct val="0"/>
            </a:spcBef>
            <a:spcAft>
              <a:spcPct val="15000"/>
            </a:spcAft>
            <a:buChar char="•"/>
          </a:pPr>
          <a:r>
            <a:rPr lang="vi-VN" sz="2800" b="1" kern="1200">
              <a:latin typeface="Times New Roman"/>
              <a:ea typeface="Times New Roman"/>
            </a:rPr>
            <a:t>Nyaya; </a:t>
          </a:r>
          <a:endParaRPr lang="vi-VN" sz="2800" b="1" kern="1200" dirty="0">
            <a:latin typeface="Times New Roman"/>
            <a:ea typeface="Times New Roman"/>
          </a:endParaRPr>
        </a:p>
        <a:p>
          <a:pPr marL="285750" lvl="1" indent="-285750" algn="l" defTabSz="1244600">
            <a:lnSpc>
              <a:spcPct val="90000"/>
            </a:lnSpc>
            <a:spcBef>
              <a:spcPct val="0"/>
            </a:spcBef>
            <a:spcAft>
              <a:spcPct val="15000"/>
            </a:spcAft>
            <a:buChar char="•"/>
          </a:pPr>
          <a:r>
            <a:rPr lang="vi-VN" sz="2800" b="1" kern="1200">
              <a:latin typeface="Times New Roman"/>
              <a:ea typeface="Times New Roman"/>
            </a:rPr>
            <a:t>Vai’sêsika; </a:t>
          </a:r>
          <a:endParaRPr lang="vi-VN" sz="2800" b="1" kern="1200" dirty="0">
            <a:latin typeface="Times New Roman"/>
            <a:ea typeface="Times New Roman"/>
          </a:endParaRPr>
        </a:p>
        <a:p>
          <a:pPr marL="285750" lvl="1" indent="-285750" algn="l" defTabSz="1244600">
            <a:lnSpc>
              <a:spcPct val="90000"/>
            </a:lnSpc>
            <a:spcBef>
              <a:spcPct val="0"/>
            </a:spcBef>
            <a:spcAft>
              <a:spcPct val="15000"/>
            </a:spcAft>
            <a:buChar char="•"/>
          </a:pPr>
          <a:r>
            <a:rPr lang="vi-VN" sz="2800" b="1" kern="1200">
              <a:latin typeface="Times New Roman"/>
              <a:ea typeface="Times New Roman"/>
            </a:rPr>
            <a:t>Mimànsa; </a:t>
          </a:r>
          <a:endParaRPr lang="vi-VN" sz="2800" b="1" kern="1200" dirty="0">
            <a:latin typeface="Times New Roman"/>
            <a:ea typeface="Times New Roman"/>
          </a:endParaRPr>
        </a:p>
        <a:p>
          <a:pPr marL="285750" lvl="1" indent="-285750" algn="l" defTabSz="1244600">
            <a:lnSpc>
              <a:spcPct val="90000"/>
            </a:lnSpc>
            <a:spcBef>
              <a:spcPct val="0"/>
            </a:spcBef>
            <a:spcAft>
              <a:spcPct val="15000"/>
            </a:spcAft>
            <a:buChar char="•"/>
          </a:pPr>
          <a:r>
            <a:rPr lang="vi-VN" sz="2800" b="1" kern="1200" dirty="0">
              <a:latin typeface="Times New Roman"/>
              <a:ea typeface="Times New Roman"/>
            </a:rPr>
            <a:t>Yoga.</a:t>
          </a:r>
        </a:p>
        <a:p>
          <a:pPr marL="285750" lvl="1" indent="-285750" algn="l" defTabSz="1244600">
            <a:lnSpc>
              <a:spcPct val="90000"/>
            </a:lnSpc>
            <a:spcBef>
              <a:spcPct val="0"/>
            </a:spcBef>
            <a:spcAft>
              <a:spcPct val="15000"/>
            </a:spcAft>
            <a:buChar char="•"/>
          </a:pPr>
          <a:endParaRPr lang="en-US" sz="2800" kern="1200" dirty="0"/>
        </a:p>
      </dsp:txBody>
      <dsp:txXfrm rot="-5400000">
        <a:off x="6155333" y="610319"/>
        <a:ext cx="3576876" cy="3168482"/>
      </dsp:txXfrm>
    </dsp:sp>
    <dsp:sp modelId="{92A59F11-DC34-450B-9207-B01EF9D4E99D}">
      <dsp:nvSpPr>
        <dsp:cNvPr id="0" name=""/>
        <dsp:cNvSpPr/>
      </dsp:nvSpPr>
      <dsp:spPr>
        <a:xfrm>
          <a:off x="2383" y="0"/>
          <a:ext cx="6152949" cy="4389120"/>
        </a:xfrm>
        <a:prstGeom prst="roundRec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123825" rIns="247650" bIns="123825" numCol="1" spcCol="1270" anchor="ctr" anchorCtr="0">
          <a:noAutofit/>
        </a:bodyPr>
        <a:lstStyle/>
        <a:p>
          <a:pPr marL="0" lvl="0" indent="0" algn="ctr" defTabSz="2889250">
            <a:lnSpc>
              <a:spcPct val="90000"/>
            </a:lnSpc>
            <a:spcBef>
              <a:spcPct val="0"/>
            </a:spcBef>
            <a:spcAft>
              <a:spcPct val="35000"/>
            </a:spcAft>
            <a:buNone/>
          </a:pPr>
          <a:r>
            <a:rPr lang="vi-VN" sz="6500" i="1" kern="1200" dirty="0">
              <a:solidFill>
                <a:schemeClr val="tx1"/>
              </a:solidFill>
            </a:rPr>
            <a:t>Hệ thống </a:t>
          </a:r>
          <a:r>
            <a:rPr lang="vi-VN" sz="6500" i="1" kern="1200" dirty="0">
              <a:solidFill>
                <a:srgbClr val="FF0000"/>
              </a:solidFill>
            </a:rPr>
            <a:t> chính thống</a:t>
          </a:r>
          <a:endParaRPr lang="en-US" sz="6500" i="0" kern="1200" dirty="0"/>
        </a:p>
      </dsp:txBody>
      <dsp:txXfrm>
        <a:off x="216642" y="214259"/>
        <a:ext cx="5724431" cy="39606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90D961-F590-4373-9591-EB34A764A4DD}">
      <dsp:nvSpPr>
        <dsp:cNvPr id="0" name=""/>
        <dsp:cNvSpPr/>
      </dsp:nvSpPr>
      <dsp:spPr>
        <a:xfrm rot="5400000">
          <a:off x="5605265" y="-350043"/>
          <a:ext cx="3511296" cy="5089207"/>
        </a:xfrm>
        <a:prstGeom prst="round2SameRect">
          <a:avLst/>
        </a:prstGeom>
        <a:solidFill>
          <a:schemeClr val="lt1">
            <a:alpha val="90000"/>
            <a:tint val="40000"/>
            <a:hueOff val="0"/>
            <a:satOff val="0"/>
            <a:lumOff val="0"/>
            <a:alphaOff val="0"/>
          </a:schemeClr>
        </a:solidFill>
        <a:ln w="25400" cap="flat" cmpd="sng" algn="ctr">
          <a:solidFill>
            <a:schemeClr val="accent3">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9070" tIns="89535" rIns="179070" bIns="89535" numCol="1" spcCol="1270" anchor="ctr" anchorCtr="0">
          <a:noAutofit/>
        </a:bodyPr>
        <a:lstStyle/>
        <a:p>
          <a:pPr marL="285750" lvl="1" indent="-285750" algn="l" defTabSz="2089150">
            <a:lnSpc>
              <a:spcPct val="90000"/>
            </a:lnSpc>
            <a:spcBef>
              <a:spcPct val="0"/>
            </a:spcBef>
            <a:spcAft>
              <a:spcPct val="15000"/>
            </a:spcAft>
            <a:buChar char="•"/>
          </a:pPr>
          <a:r>
            <a:rPr lang="vi-VN" sz="4700" kern="1200" dirty="0"/>
            <a:t>Lokàyata; </a:t>
          </a:r>
          <a:endParaRPr lang="en-US" sz="4700" kern="1200" dirty="0"/>
        </a:p>
        <a:p>
          <a:pPr marL="571500" lvl="2" indent="-285750" algn="l" defTabSz="2089150">
            <a:lnSpc>
              <a:spcPct val="90000"/>
            </a:lnSpc>
            <a:spcBef>
              <a:spcPct val="0"/>
            </a:spcBef>
            <a:spcAft>
              <a:spcPct val="15000"/>
            </a:spcAft>
            <a:buChar char="•"/>
          </a:pPr>
          <a:r>
            <a:rPr lang="vi-VN" sz="4700" kern="1200"/>
            <a:t>Phật giáo;</a:t>
          </a:r>
          <a:endParaRPr lang="en-US" sz="4700" kern="1200"/>
        </a:p>
        <a:p>
          <a:pPr marL="571500" lvl="2" indent="-285750" algn="l" defTabSz="2089150">
            <a:lnSpc>
              <a:spcPct val="90000"/>
            </a:lnSpc>
            <a:spcBef>
              <a:spcPct val="0"/>
            </a:spcBef>
            <a:spcAft>
              <a:spcPct val="15000"/>
            </a:spcAft>
            <a:buChar char="•"/>
          </a:pPr>
          <a:r>
            <a:rPr lang="en-US" sz="4700" kern="1200"/>
            <a:t>Jaina</a:t>
          </a:r>
        </a:p>
        <a:p>
          <a:pPr marL="285750" lvl="1" indent="-285750" algn="l" defTabSz="2089150">
            <a:lnSpc>
              <a:spcPct val="90000"/>
            </a:lnSpc>
            <a:spcBef>
              <a:spcPct val="0"/>
            </a:spcBef>
            <a:spcAft>
              <a:spcPct val="15000"/>
            </a:spcAft>
            <a:buChar char="•"/>
          </a:pPr>
          <a:endParaRPr lang="en-US" sz="4700" kern="1200" dirty="0"/>
        </a:p>
      </dsp:txBody>
      <dsp:txXfrm rot="-5400000">
        <a:off x="4816310" y="610319"/>
        <a:ext cx="4917800" cy="3168482"/>
      </dsp:txXfrm>
    </dsp:sp>
    <dsp:sp modelId="{92A59F11-DC34-450B-9207-B01EF9D4E99D}">
      <dsp:nvSpPr>
        <dsp:cNvPr id="0" name=""/>
        <dsp:cNvSpPr/>
      </dsp:nvSpPr>
      <dsp:spPr>
        <a:xfrm>
          <a:off x="482" y="0"/>
          <a:ext cx="4815827" cy="4389120"/>
        </a:xfrm>
        <a:prstGeom prst="roundRec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3840" tIns="121920" rIns="243840" bIns="121920" numCol="1" spcCol="1270" anchor="ctr" anchorCtr="0">
          <a:noAutofit/>
        </a:bodyPr>
        <a:lstStyle/>
        <a:p>
          <a:pPr marL="0" lvl="0" indent="0" algn="ctr" defTabSz="2844800">
            <a:lnSpc>
              <a:spcPct val="90000"/>
            </a:lnSpc>
            <a:spcBef>
              <a:spcPct val="0"/>
            </a:spcBef>
            <a:spcAft>
              <a:spcPct val="35000"/>
            </a:spcAft>
            <a:buNone/>
          </a:pPr>
          <a:r>
            <a:rPr lang="vi-VN" sz="6400" i="1" kern="1200" dirty="0">
              <a:solidFill>
                <a:schemeClr val="tx1"/>
              </a:solidFill>
            </a:rPr>
            <a:t>Hệ thống </a:t>
          </a:r>
          <a:r>
            <a:rPr lang="vi-VN" sz="6400" i="1" kern="1200" dirty="0">
              <a:solidFill>
                <a:srgbClr val="FF0000"/>
              </a:solidFill>
            </a:rPr>
            <a:t>không chính thống</a:t>
          </a:r>
          <a:endParaRPr lang="en-US" sz="6400" i="0" kern="1200" dirty="0"/>
        </a:p>
      </dsp:txBody>
      <dsp:txXfrm>
        <a:off x="214741" y="214259"/>
        <a:ext cx="4387309" cy="39606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655096-6698-4328-9D19-6566D3A8B0B0}">
      <dsp:nvSpPr>
        <dsp:cNvPr id="0" name=""/>
        <dsp:cNvSpPr/>
      </dsp:nvSpPr>
      <dsp:spPr>
        <a:xfrm>
          <a:off x="0" y="404099"/>
          <a:ext cx="9296400" cy="1216800"/>
        </a:xfrm>
        <a:prstGeom prst="roundRect">
          <a:avLst/>
        </a:prstGeom>
        <a:solidFill>
          <a:schemeClr val="lt1"/>
        </a:solidFill>
        <a:ln w="25400" cap="flat" cmpd="sng" algn="ctr">
          <a:solidFill>
            <a:schemeClr val="accent2"/>
          </a:solidFill>
          <a:prstDash val="solid"/>
        </a:ln>
        <a:effectLst/>
        <a:scene3d>
          <a:camera prst="orthographicFront"/>
          <a:lightRig rig="flat" dir="t"/>
        </a:scene3d>
        <a:sp3d/>
      </dsp:spPr>
      <dsp:style>
        <a:lnRef idx="2">
          <a:schemeClr val="accent2"/>
        </a:lnRef>
        <a:fillRef idx="1">
          <a:schemeClr val="lt1"/>
        </a:fillRef>
        <a:effectRef idx="0">
          <a:schemeClr val="accent2"/>
        </a:effectRef>
        <a:fontRef idx="minor">
          <a:schemeClr val="dk1"/>
        </a:fontRef>
      </dsp:style>
      <dsp:txBody>
        <a:bodyPr spcFirstLastPara="0" vert="horz" wrap="square" lIns="182880" tIns="182880" rIns="182880" bIns="182880" numCol="1" spcCol="1270" anchor="ctr" anchorCtr="0">
          <a:noAutofit/>
        </a:bodyPr>
        <a:lstStyle/>
        <a:p>
          <a:pPr marL="0" lvl="0" indent="0" algn="l" defTabSz="2133600">
            <a:lnSpc>
              <a:spcPct val="90000"/>
            </a:lnSpc>
            <a:spcBef>
              <a:spcPct val="0"/>
            </a:spcBef>
            <a:spcAft>
              <a:spcPct val="35000"/>
            </a:spcAft>
            <a:buNone/>
          </a:pPr>
          <a:r>
            <a:rPr lang="en-US" sz="4800" b="1" kern="1200" dirty="0" err="1">
              <a:latin typeface="Times New Roman" panose="02020603050405020304" pitchFamily="18" charset="0"/>
              <a:cs typeface="Times New Roman" panose="02020603050405020304" pitchFamily="18" charset="0"/>
            </a:rPr>
            <a:t>Tư</a:t>
          </a:r>
          <a:r>
            <a:rPr lang="en-US" sz="4800" b="1" kern="1200" dirty="0">
              <a:latin typeface="Times New Roman" panose="02020603050405020304" pitchFamily="18" charset="0"/>
              <a:cs typeface="Times New Roman" panose="02020603050405020304" pitchFamily="18" charset="0"/>
            </a:rPr>
            <a:t> </a:t>
          </a:r>
          <a:r>
            <a:rPr lang="en-US" sz="4800" b="1" kern="1200" dirty="0" err="1">
              <a:latin typeface="Times New Roman" panose="02020603050405020304" pitchFamily="18" charset="0"/>
              <a:cs typeface="Times New Roman" panose="02020603050405020304" pitchFamily="18" charset="0"/>
            </a:rPr>
            <a:t>tưởng</a:t>
          </a:r>
          <a:r>
            <a:rPr lang="en-US" sz="4800" b="1" kern="1200" dirty="0">
              <a:latin typeface="Times New Roman" panose="02020603050405020304" pitchFamily="18" charset="0"/>
              <a:cs typeface="Times New Roman" panose="02020603050405020304" pitchFamily="18" charset="0"/>
            </a:rPr>
            <a:t> </a:t>
          </a:r>
          <a:r>
            <a:rPr lang="en-US" sz="4800" b="1" kern="1200" dirty="0" err="1">
              <a:latin typeface="Times New Roman" panose="02020603050405020304" pitchFamily="18" charset="0"/>
              <a:cs typeface="Times New Roman" panose="02020603050405020304" pitchFamily="18" charset="0"/>
            </a:rPr>
            <a:t>bản</a:t>
          </a:r>
          <a:r>
            <a:rPr lang="en-US" sz="4800" b="1" kern="1200" dirty="0">
              <a:latin typeface="Times New Roman" panose="02020603050405020304" pitchFamily="18" charset="0"/>
              <a:cs typeface="Times New Roman" panose="02020603050405020304" pitchFamily="18" charset="0"/>
            </a:rPr>
            <a:t> </a:t>
          </a:r>
          <a:r>
            <a:rPr lang="en-US" sz="4800" b="1" kern="1200" dirty="0" err="1">
              <a:latin typeface="Times New Roman" panose="02020603050405020304" pitchFamily="18" charset="0"/>
              <a:cs typeface="Times New Roman" panose="02020603050405020304" pitchFamily="18" charset="0"/>
            </a:rPr>
            <a:t>thể</a:t>
          </a:r>
          <a:r>
            <a:rPr lang="en-US" sz="4800" b="1" kern="1200" dirty="0">
              <a:latin typeface="Times New Roman" panose="02020603050405020304" pitchFamily="18" charset="0"/>
              <a:cs typeface="Times New Roman" panose="02020603050405020304" pitchFamily="18" charset="0"/>
            </a:rPr>
            <a:t> </a:t>
          </a:r>
          <a:r>
            <a:rPr lang="en-US" sz="4800" b="1" kern="1200" dirty="0" err="1">
              <a:latin typeface="Times New Roman" panose="02020603050405020304" pitchFamily="18" charset="0"/>
              <a:cs typeface="Times New Roman" panose="02020603050405020304" pitchFamily="18" charset="0"/>
            </a:rPr>
            <a:t>luận</a:t>
          </a:r>
          <a:endParaRPr lang="en-US" sz="4800" kern="1200" dirty="0">
            <a:latin typeface="Times New Roman" panose="02020603050405020304" pitchFamily="18" charset="0"/>
            <a:cs typeface="Times New Roman" panose="02020603050405020304" pitchFamily="18" charset="0"/>
          </a:endParaRPr>
        </a:p>
      </dsp:txBody>
      <dsp:txXfrm>
        <a:off x="59399" y="463498"/>
        <a:ext cx="9177602" cy="1098002"/>
      </dsp:txXfrm>
    </dsp:sp>
    <dsp:sp modelId="{7EA2DC48-7321-4D3B-989F-D5DB8BABBA11}">
      <dsp:nvSpPr>
        <dsp:cNvPr id="0" name=""/>
        <dsp:cNvSpPr/>
      </dsp:nvSpPr>
      <dsp:spPr>
        <a:xfrm>
          <a:off x="0" y="1808100"/>
          <a:ext cx="9296400" cy="1216800"/>
        </a:xfrm>
        <a:prstGeom prst="roundRect">
          <a:avLst/>
        </a:prstGeom>
        <a:solidFill>
          <a:schemeClr val="lt1"/>
        </a:solidFill>
        <a:ln w="25400" cap="flat" cmpd="sng" algn="ctr">
          <a:solidFill>
            <a:schemeClr val="accent4"/>
          </a:solidFill>
          <a:prstDash val="solid"/>
        </a:ln>
        <a:effectLst/>
        <a:scene3d>
          <a:camera prst="orthographicFront"/>
          <a:lightRig rig="flat" dir="t"/>
        </a:scene3d>
        <a:sp3d/>
      </dsp:spPr>
      <dsp:style>
        <a:lnRef idx="2">
          <a:schemeClr val="accent4"/>
        </a:lnRef>
        <a:fillRef idx="1">
          <a:schemeClr val="lt1"/>
        </a:fillRef>
        <a:effectRef idx="0">
          <a:schemeClr val="accent4"/>
        </a:effectRef>
        <a:fontRef idx="minor">
          <a:schemeClr val="dk1"/>
        </a:fontRef>
      </dsp:style>
      <dsp:txBody>
        <a:bodyPr spcFirstLastPara="0" vert="horz" wrap="square" lIns="182880" tIns="182880" rIns="182880" bIns="182880" numCol="1" spcCol="1270" anchor="ctr" anchorCtr="0">
          <a:noAutofit/>
        </a:bodyPr>
        <a:lstStyle/>
        <a:p>
          <a:pPr marL="0" lvl="0" indent="0" algn="l" defTabSz="2133600">
            <a:lnSpc>
              <a:spcPct val="90000"/>
            </a:lnSpc>
            <a:spcBef>
              <a:spcPct val="0"/>
            </a:spcBef>
            <a:spcAft>
              <a:spcPct val="35000"/>
            </a:spcAft>
            <a:buNone/>
          </a:pPr>
          <a:r>
            <a:rPr lang="en-US" sz="4800" b="1" kern="1200" dirty="0" err="1">
              <a:latin typeface="Times New Roman" panose="02020603050405020304" pitchFamily="18" charset="0"/>
              <a:cs typeface="Times New Roman" panose="02020603050405020304" pitchFamily="18" charset="0"/>
            </a:rPr>
            <a:t>Tư</a:t>
          </a:r>
          <a:r>
            <a:rPr lang="en-US" sz="4800" b="1" kern="1200" dirty="0">
              <a:latin typeface="Times New Roman" panose="02020603050405020304" pitchFamily="18" charset="0"/>
              <a:cs typeface="Times New Roman" panose="02020603050405020304" pitchFamily="18" charset="0"/>
            </a:rPr>
            <a:t> </a:t>
          </a:r>
          <a:r>
            <a:rPr lang="en-US" sz="4800" b="1" kern="1200" dirty="0" err="1">
              <a:latin typeface="Times New Roman" panose="02020603050405020304" pitchFamily="18" charset="0"/>
              <a:cs typeface="Times New Roman" panose="02020603050405020304" pitchFamily="18" charset="0"/>
            </a:rPr>
            <a:t>tưởng</a:t>
          </a:r>
          <a:r>
            <a:rPr lang="en-US" sz="4800" b="1" kern="1200" dirty="0">
              <a:latin typeface="Times New Roman" panose="02020603050405020304" pitchFamily="18" charset="0"/>
              <a:cs typeface="Times New Roman" panose="02020603050405020304" pitchFamily="18" charset="0"/>
            </a:rPr>
            <a:t> </a:t>
          </a:r>
          <a:r>
            <a:rPr lang="en-US" sz="4800" b="1" kern="1200" dirty="0" err="1">
              <a:latin typeface="Times New Roman" panose="02020603050405020304" pitchFamily="18" charset="0"/>
              <a:cs typeface="Times New Roman" panose="02020603050405020304" pitchFamily="18" charset="0"/>
            </a:rPr>
            <a:t>giải</a:t>
          </a:r>
          <a:r>
            <a:rPr lang="en-US" sz="4800" b="1" kern="1200" dirty="0">
              <a:latin typeface="Times New Roman" panose="02020603050405020304" pitchFamily="18" charset="0"/>
              <a:cs typeface="Times New Roman" panose="02020603050405020304" pitchFamily="18" charset="0"/>
            </a:rPr>
            <a:t> </a:t>
          </a:r>
          <a:r>
            <a:rPr lang="en-US" sz="4800" b="1" kern="1200" dirty="0" err="1">
              <a:latin typeface="Times New Roman" panose="02020603050405020304" pitchFamily="18" charset="0"/>
              <a:cs typeface="Times New Roman" panose="02020603050405020304" pitchFamily="18" charset="0"/>
            </a:rPr>
            <a:t>thoát</a:t>
          </a:r>
          <a:endParaRPr lang="en-US" sz="4800" kern="1200" dirty="0">
            <a:latin typeface="Times New Roman" panose="02020603050405020304" pitchFamily="18" charset="0"/>
            <a:cs typeface="Times New Roman" panose="02020603050405020304" pitchFamily="18" charset="0"/>
          </a:endParaRPr>
        </a:p>
      </dsp:txBody>
      <dsp:txXfrm>
        <a:off x="59399" y="1867499"/>
        <a:ext cx="9177602" cy="10980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C81E60-12E6-4C35-AB5E-BB2E2E2C1284}">
      <dsp:nvSpPr>
        <dsp:cNvPr id="0" name=""/>
        <dsp:cNvSpPr/>
      </dsp:nvSpPr>
      <dsp:spPr>
        <a:xfrm>
          <a:off x="5257800" y="1732261"/>
          <a:ext cx="2596344" cy="726477"/>
        </a:xfrm>
        <a:custGeom>
          <a:avLst/>
          <a:gdLst/>
          <a:ahLst/>
          <a:cxnLst/>
          <a:rect l="0" t="0" r="0" b="0"/>
          <a:pathLst>
            <a:path>
              <a:moveTo>
                <a:pt x="0" y="0"/>
              </a:moveTo>
              <a:lnTo>
                <a:pt x="0" y="363238"/>
              </a:lnTo>
              <a:lnTo>
                <a:pt x="2596344" y="363238"/>
              </a:lnTo>
              <a:lnTo>
                <a:pt x="2596344" y="72647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DFCDC7-00BC-4BAF-A6DD-991584EA7F17}">
      <dsp:nvSpPr>
        <dsp:cNvPr id="0" name=""/>
        <dsp:cNvSpPr/>
      </dsp:nvSpPr>
      <dsp:spPr>
        <a:xfrm>
          <a:off x="2233105" y="1732261"/>
          <a:ext cx="3024694" cy="706118"/>
        </a:xfrm>
        <a:custGeom>
          <a:avLst/>
          <a:gdLst/>
          <a:ahLst/>
          <a:cxnLst/>
          <a:rect l="0" t="0" r="0" b="0"/>
          <a:pathLst>
            <a:path>
              <a:moveTo>
                <a:pt x="3024694" y="0"/>
              </a:moveTo>
              <a:lnTo>
                <a:pt x="3024694" y="342880"/>
              </a:lnTo>
              <a:lnTo>
                <a:pt x="0" y="342880"/>
              </a:lnTo>
              <a:lnTo>
                <a:pt x="0" y="70611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04140F-C398-459A-95D7-14D3759DAC5C}">
      <dsp:nvSpPr>
        <dsp:cNvPr id="0" name=""/>
        <dsp:cNvSpPr/>
      </dsp:nvSpPr>
      <dsp:spPr>
        <a:xfrm>
          <a:off x="2869920" y="2552"/>
          <a:ext cx="4775759" cy="172970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kern="1200" dirty="0" err="1"/>
            <a:t>Triết</a:t>
          </a:r>
          <a:r>
            <a:rPr lang="en-US" sz="3400" kern="1200" dirty="0"/>
            <a:t> </a:t>
          </a:r>
          <a:r>
            <a:rPr lang="en-US" sz="3400" kern="1200" dirty="0" err="1"/>
            <a:t>học</a:t>
          </a:r>
          <a:r>
            <a:rPr lang="en-US" sz="3400" kern="1200" dirty="0"/>
            <a:t> </a:t>
          </a:r>
          <a:r>
            <a:rPr lang="en-US" sz="3400" kern="1200" dirty="0" err="1"/>
            <a:t>Phật</a:t>
          </a:r>
          <a:r>
            <a:rPr lang="en-US" sz="3400" kern="1200" dirty="0"/>
            <a:t> </a:t>
          </a:r>
          <a:r>
            <a:rPr lang="en-US" sz="3400" kern="1200" dirty="0" err="1"/>
            <a:t>giáo</a:t>
          </a:r>
          <a:endParaRPr lang="en-US" sz="3400" kern="1200" dirty="0"/>
        </a:p>
      </dsp:txBody>
      <dsp:txXfrm>
        <a:off x="2869920" y="2552"/>
        <a:ext cx="4775759" cy="1729708"/>
      </dsp:txXfrm>
    </dsp:sp>
    <dsp:sp modelId="{8FB7A707-AE5B-4998-8A52-FB620503F9BA}">
      <dsp:nvSpPr>
        <dsp:cNvPr id="0" name=""/>
        <dsp:cNvSpPr/>
      </dsp:nvSpPr>
      <dsp:spPr>
        <a:xfrm>
          <a:off x="0" y="2438380"/>
          <a:ext cx="4466210" cy="172970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kern="1200" dirty="0"/>
            <a:t>Là </a:t>
          </a:r>
          <a:r>
            <a:rPr lang="en-US" sz="3400" kern="1200" dirty="0" err="1"/>
            <a:t>trào</a:t>
          </a:r>
          <a:r>
            <a:rPr lang="en-US" sz="3400" kern="1200" dirty="0"/>
            <a:t> </a:t>
          </a:r>
          <a:r>
            <a:rPr lang="en-US" sz="3400" kern="1200" dirty="0" err="1"/>
            <a:t>lưu</a:t>
          </a:r>
          <a:r>
            <a:rPr lang="en-US" sz="3400" kern="1200" dirty="0"/>
            <a:t> </a:t>
          </a:r>
          <a:r>
            <a:rPr lang="en-US" sz="3400" kern="1200" dirty="0" err="1"/>
            <a:t>triết</a:t>
          </a:r>
          <a:r>
            <a:rPr lang="en-US" sz="3400" kern="1200" dirty="0"/>
            <a:t> </a:t>
          </a:r>
          <a:r>
            <a:rPr lang="en-US" sz="3400" kern="1200" dirty="0" err="1"/>
            <a:t>học</a:t>
          </a:r>
          <a:r>
            <a:rPr lang="en-US" sz="3400" kern="1200" dirty="0"/>
            <a:t> – </a:t>
          </a:r>
          <a:r>
            <a:rPr lang="en-US" sz="3400" kern="1200" dirty="0" err="1"/>
            <a:t>tôn</a:t>
          </a:r>
          <a:r>
            <a:rPr lang="en-US" sz="3400" kern="1200" dirty="0"/>
            <a:t> </a:t>
          </a:r>
          <a:r>
            <a:rPr lang="en-US" sz="3400" kern="1200" dirty="0" err="1"/>
            <a:t>giáo</a:t>
          </a:r>
          <a:r>
            <a:rPr lang="en-US" sz="3400" kern="1200" dirty="0"/>
            <a:t>, ra </a:t>
          </a:r>
          <a:r>
            <a:rPr lang="en-US" sz="3400" kern="1200" dirty="0" err="1"/>
            <a:t>đời</a:t>
          </a:r>
          <a:r>
            <a:rPr lang="en-US" sz="3400" kern="1200" dirty="0"/>
            <a:t> </a:t>
          </a:r>
          <a:r>
            <a:rPr lang="en-US" sz="3400" kern="1200" dirty="0" err="1"/>
            <a:t>khoảng</a:t>
          </a:r>
          <a:r>
            <a:rPr lang="en-US" sz="3400" kern="1200" dirty="0"/>
            <a:t> </a:t>
          </a:r>
          <a:r>
            <a:rPr lang="en-US" sz="3400" kern="1200" dirty="0" err="1"/>
            <a:t>cuối</a:t>
          </a:r>
          <a:r>
            <a:rPr lang="en-US" sz="3400" kern="1200" dirty="0"/>
            <a:t> </a:t>
          </a:r>
          <a:r>
            <a:rPr lang="en-US" sz="3400" kern="1200" dirty="0" err="1"/>
            <a:t>thê</a:t>
          </a:r>
          <a:r>
            <a:rPr lang="en-US" sz="3400" kern="1200" dirty="0"/>
            <a:t>́  </a:t>
          </a:r>
          <a:r>
            <a:rPr lang="en-US" sz="3400" kern="1200" dirty="0" err="1"/>
            <a:t>ky</a:t>
          </a:r>
          <a:r>
            <a:rPr lang="en-US" sz="3400" kern="1200" dirty="0"/>
            <a:t>̉ VI TCN</a:t>
          </a:r>
        </a:p>
      </dsp:txBody>
      <dsp:txXfrm>
        <a:off x="0" y="2438380"/>
        <a:ext cx="4466210" cy="1729708"/>
      </dsp:txXfrm>
    </dsp:sp>
    <dsp:sp modelId="{E5251E88-12C0-45D3-8B61-1EA42729F59F}">
      <dsp:nvSpPr>
        <dsp:cNvPr id="0" name=""/>
        <dsp:cNvSpPr/>
      </dsp:nvSpPr>
      <dsp:spPr>
        <a:xfrm>
          <a:off x="5514869" y="2458738"/>
          <a:ext cx="4678549" cy="172970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kern="1200" dirty="0" err="1"/>
            <a:t>Người</a:t>
          </a:r>
          <a:r>
            <a:rPr lang="en-US" sz="3400" kern="1200" dirty="0"/>
            <a:t> </a:t>
          </a:r>
          <a:r>
            <a:rPr lang="en-US" sz="3400" kern="1200" dirty="0" err="1"/>
            <a:t>sáng</a:t>
          </a:r>
          <a:r>
            <a:rPr lang="en-US" sz="3400" kern="1200" dirty="0"/>
            <a:t> </a:t>
          </a:r>
          <a:r>
            <a:rPr lang="en-US" sz="3400" kern="1200" dirty="0" err="1"/>
            <a:t>lập</a:t>
          </a:r>
          <a:r>
            <a:rPr lang="en-US" sz="3400" kern="1200" dirty="0"/>
            <a:t>: </a:t>
          </a:r>
        </a:p>
        <a:p>
          <a:pPr marL="0" lvl="0" indent="0" algn="ctr" defTabSz="1511300">
            <a:lnSpc>
              <a:spcPct val="90000"/>
            </a:lnSpc>
            <a:spcBef>
              <a:spcPct val="0"/>
            </a:spcBef>
            <a:spcAft>
              <a:spcPct val="35000"/>
            </a:spcAft>
            <a:buNone/>
          </a:pPr>
          <a:r>
            <a:rPr lang="en-US" sz="3400" kern="1200" dirty="0" err="1"/>
            <a:t>Tất</a:t>
          </a:r>
          <a:r>
            <a:rPr lang="en-US" sz="3400" kern="1200" dirty="0"/>
            <a:t> </a:t>
          </a:r>
          <a:r>
            <a:rPr lang="en-US" sz="3400" kern="1200" dirty="0" err="1"/>
            <a:t>Đạt</a:t>
          </a:r>
          <a:r>
            <a:rPr lang="en-US" sz="3400" kern="1200" dirty="0"/>
            <a:t> </a:t>
          </a:r>
          <a:r>
            <a:rPr lang="en-US" sz="3400" kern="1200" dirty="0" err="1"/>
            <a:t>Đa</a:t>
          </a:r>
          <a:endParaRPr lang="en-US" sz="3400" kern="1200" dirty="0"/>
        </a:p>
      </dsp:txBody>
      <dsp:txXfrm>
        <a:off x="5514869" y="2458738"/>
        <a:ext cx="4678549" cy="172970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0085E6-9FE3-43E9-B8B5-BADCD2215F71}">
      <dsp:nvSpPr>
        <dsp:cNvPr id="0" name=""/>
        <dsp:cNvSpPr/>
      </dsp:nvSpPr>
      <dsp:spPr>
        <a:xfrm>
          <a:off x="5143500" y="1788943"/>
          <a:ext cx="3532702" cy="613113"/>
        </a:xfrm>
        <a:custGeom>
          <a:avLst/>
          <a:gdLst/>
          <a:ahLst/>
          <a:cxnLst/>
          <a:rect l="0" t="0" r="0" b="0"/>
          <a:pathLst>
            <a:path>
              <a:moveTo>
                <a:pt x="0" y="0"/>
              </a:moveTo>
              <a:lnTo>
                <a:pt x="0" y="306556"/>
              </a:lnTo>
              <a:lnTo>
                <a:pt x="3532702" y="306556"/>
              </a:lnTo>
              <a:lnTo>
                <a:pt x="3532702" y="61311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F726E35-6613-426C-B39A-54FA4C870B6F}">
      <dsp:nvSpPr>
        <dsp:cNvPr id="0" name=""/>
        <dsp:cNvSpPr/>
      </dsp:nvSpPr>
      <dsp:spPr>
        <a:xfrm>
          <a:off x="4994878" y="1788943"/>
          <a:ext cx="148621" cy="613113"/>
        </a:xfrm>
        <a:custGeom>
          <a:avLst/>
          <a:gdLst/>
          <a:ahLst/>
          <a:cxnLst/>
          <a:rect l="0" t="0" r="0" b="0"/>
          <a:pathLst>
            <a:path>
              <a:moveTo>
                <a:pt x="148621" y="0"/>
              </a:moveTo>
              <a:lnTo>
                <a:pt x="148621" y="306556"/>
              </a:lnTo>
              <a:lnTo>
                <a:pt x="0" y="306556"/>
              </a:lnTo>
              <a:lnTo>
                <a:pt x="0" y="61311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A01876-400D-4613-AAEA-E8AC847059B8}">
      <dsp:nvSpPr>
        <dsp:cNvPr id="0" name=""/>
        <dsp:cNvSpPr/>
      </dsp:nvSpPr>
      <dsp:spPr>
        <a:xfrm>
          <a:off x="1462175" y="1788943"/>
          <a:ext cx="3681324" cy="613113"/>
        </a:xfrm>
        <a:custGeom>
          <a:avLst/>
          <a:gdLst/>
          <a:ahLst/>
          <a:cxnLst/>
          <a:rect l="0" t="0" r="0" b="0"/>
          <a:pathLst>
            <a:path>
              <a:moveTo>
                <a:pt x="3681324" y="0"/>
              </a:moveTo>
              <a:lnTo>
                <a:pt x="3681324" y="306556"/>
              </a:lnTo>
              <a:lnTo>
                <a:pt x="0" y="306556"/>
              </a:lnTo>
              <a:lnTo>
                <a:pt x="0" y="61311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04140F-C398-459A-95D7-14D3759DAC5C}">
      <dsp:nvSpPr>
        <dsp:cNvPr id="0" name=""/>
        <dsp:cNvSpPr/>
      </dsp:nvSpPr>
      <dsp:spPr>
        <a:xfrm>
          <a:off x="1981205" y="329148"/>
          <a:ext cx="6324589" cy="145979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2222500">
            <a:lnSpc>
              <a:spcPct val="90000"/>
            </a:lnSpc>
            <a:spcBef>
              <a:spcPct val="0"/>
            </a:spcBef>
            <a:spcAft>
              <a:spcPct val="35000"/>
            </a:spcAft>
            <a:buNone/>
          </a:pPr>
          <a:r>
            <a:rPr lang="en-US" sz="5000" kern="1200" dirty="0" err="1"/>
            <a:t>Kinh</a:t>
          </a:r>
          <a:r>
            <a:rPr lang="en-US" sz="5000" kern="1200" dirty="0"/>
            <a:t> </a:t>
          </a:r>
          <a:r>
            <a:rPr lang="en-US" sz="5000" kern="1200" dirty="0" err="1"/>
            <a:t>điển</a:t>
          </a:r>
          <a:r>
            <a:rPr lang="en-US" sz="5000" kern="1200" dirty="0"/>
            <a:t>: Tam </a:t>
          </a:r>
          <a:r>
            <a:rPr lang="en-US" sz="5000" kern="1200" dirty="0" err="1"/>
            <a:t>tạng</a:t>
          </a:r>
          <a:endParaRPr lang="en-US" sz="5000" kern="1200" dirty="0"/>
        </a:p>
      </dsp:txBody>
      <dsp:txXfrm>
        <a:off x="1981205" y="329148"/>
        <a:ext cx="6324589" cy="1459794"/>
      </dsp:txXfrm>
    </dsp:sp>
    <dsp:sp modelId="{4FBEFBCB-1FCC-4FC5-B01E-9A6158ACD099}">
      <dsp:nvSpPr>
        <dsp:cNvPr id="0" name=""/>
        <dsp:cNvSpPr/>
      </dsp:nvSpPr>
      <dsp:spPr>
        <a:xfrm>
          <a:off x="2380" y="2402056"/>
          <a:ext cx="2919589" cy="145979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2222500">
            <a:lnSpc>
              <a:spcPct val="90000"/>
            </a:lnSpc>
            <a:spcBef>
              <a:spcPct val="0"/>
            </a:spcBef>
            <a:spcAft>
              <a:spcPct val="35000"/>
            </a:spcAft>
            <a:buNone/>
          </a:pPr>
          <a:r>
            <a:rPr lang="en-US" sz="5000" kern="1200" dirty="0" err="1"/>
            <a:t>Tạng</a:t>
          </a:r>
          <a:r>
            <a:rPr lang="en-US" sz="5000" kern="1200" dirty="0"/>
            <a:t> </a:t>
          </a:r>
          <a:r>
            <a:rPr lang="en-US" sz="5000" kern="1200" dirty="0" err="1"/>
            <a:t>Kinh</a:t>
          </a:r>
          <a:endParaRPr lang="en-US" sz="5000" kern="1200" dirty="0"/>
        </a:p>
      </dsp:txBody>
      <dsp:txXfrm>
        <a:off x="2380" y="2402056"/>
        <a:ext cx="2919589" cy="1459794"/>
      </dsp:txXfrm>
    </dsp:sp>
    <dsp:sp modelId="{D02D886E-92E4-4E6A-9BA0-6AC9B00D748C}">
      <dsp:nvSpPr>
        <dsp:cNvPr id="0" name=""/>
        <dsp:cNvSpPr/>
      </dsp:nvSpPr>
      <dsp:spPr>
        <a:xfrm>
          <a:off x="3535083" y="2402056"/>
          <a:ext cx="2919589" cy="145979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2222500">
            <a:lnSpc>
              <a:spcPct val="90000"/>
            </a:lnSpc>
            <a:spcBef>
              <a:spcPct val="0"/>
            </a:spcBef>
            <a:spcAft>
              <a:spcPct val="35000"/>
            </a:spcAft>
            <a:buNone/>
          </a:pPr>
          <a:r>
            <a:rPr lang="en-US" sz="5000" kern="1200" dirty="0" err="1"/>
            <a:t>Tạng</a:t>
          </a:r>
          <a:r>
            <a:rPr lang="en-US" sz="5000" kern="1200" dirty="0"/>
            <a:t> </a:t>
          </a:r>
          <a:r>
            <a:rPr lang="en-US" sz="5000" kern="1200" dirty="0" err="1"/>
            <a:t>Luật</a:t>
          </a:r>
          <a:endParaRPr lang="en-US" sz="5000" kern="1200" dirty="0"/>
        </a:p>
      </dsp:txBody>
      <dsp:txXfrm>
        <a:off x="3535083" y="2402056"/>
        <a:ext cx="2919589" cy="1459794"/>
      </dsp:txXfrm>
    </dsp:sp>
    <dsp:sp modelId="{ABC30019-62CA-4213-ADBB-859A34D168E7}">
      <dsp:nvSpPr>
        <dsp:cNvPr id="0" name=""/>
        <dsp:cNvSpPr/>
      </dsp:nvSpPr>
      <dsp:spPr>
        <a:xfrm>
          <a:off x="7067786" y="2402056"/>
          <a:ext cx="3216832" cy="145979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2222500">
            <a:lnSpc>
              <a:spcPct val="90000"/>
            </a:lnSpc>
            <a:spcBef>
              <a:spcPct val="0"/>
            </a:spcBef>
            <a:spcAft>
              <a:spcPct val="35000"/>
            </a:spcAft>
            <a:buNone/>
          </a:pPr>
          <a:r>
            <a:rPr lang="en-US" sz="5000" kern="1200" dirty="0" err="1"/>
            <a:t>Tạng</a:t>
          </a:r>
          <a:r>
            <a:rPr lang="en-US" sz="5000" kern="1200" dirty="0"/>
            <a:t> </a:t>
          </a:r>
          <a:r>
            <a:rPr lang="en-US" sz="5000" kern="1200" dirty="0" err="1"/>
            <a:t>Luận</a:t>
          </a:r>
          <a:endParaRPr lang="en-US" sz="5000" kern="1200" dirty="0"/>
        </a:p>
      </dsp:txBody>
      <dsp:txXfrm>
        <a:off x="7067786" y="2402056"/>
        <a:ext cx="3216832" cy="145979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1A580D-892E-4583-9BBE-EAD02C12388E}">
      <dsp:nvSpPr>
        <dsp:cNvPr id="0" name=""/>
        <dsp:cNvSpPr/>
      </dsp:nvSpPr>
      <dsp:spPr>
        <a:xfrm rot="5400000">
          <a:off x="4776216" y="-679704"/>
          <a:ext cx="4023360" cy="638860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7170" tIns="108585" rIns="217170" bIns="108585" numCol="1" spcCol="1270" anchor="ctr" anchorCtr="0">
          <a:noAutofit/>
        </a:bodyPr>
        <a:lstStyle/>
        <a:p>
          <a:pPr marL="285750" lvl="1" indent="-285750" algn="l" defTabSz="2533650">
            <a:lnSpc>
              <a:spcPct val="90000"/>
            </a:lnSpc>
            <a:spcBef>
              <a:spcPct val="0"/>
            </a:spcBef>
            <a:spcAft>
              <a:spcPct val="15000"/>
            </a:spcAft>
            <a:buChar char="•"/>
          </a:pPr>
          <a:r>
            <a:rPr lang="en-US" sz="5700" kern="1200" dirty="0">
              <a:solidFill>
                <a:srgbClr val="002060"/>
              </a:solidFill>
              <a:latin typeface="Times New Roman" panose="02020603050405020304" pitchFamily="18" charset="0"/>
              <a:cs typeface="Times New Roman" panose="02020603050405020304" pitchFamily="18" charset="0"/>
            </a:rPr>
            <a:t>1. </a:t>
          </a:r>
          <a:r>
            <a:rPr lang="en-US" sz="5700" kern="1200" dirty="0" err="1">
              <a:solidFill>
                <a:srgbClr val="002060"/>
              </a:solidFill>
              <a:latin typeface="Times New Roman" panose="02020603050405020304" pitchFamily="18" charset="0"/>
              <a:cs typeface="Times New Roman" panose="02020603050405020304" pitchFamily="18" charset="0"/>
            </a:rPr>
            <a:t>Khô</a:t>
          </a:r>
          <a:r>
            <a:rPr lang="en-US" sz="5700" kern="1200" dirty="0">
              <a:solidFill>
                <a:srgbClr val="002060"/>
              </a:solidFill>
              <a:latin typeface="Times New Roman" panose="02020603050405020304" pitchFamily="18" charset="0"/>
              <a:cs typeface="Times New Roman" panose="02020603050405020304" pitchFamily="18" charset="0"/>
            </a:rPr>
            <a:t>̉ </a:t>
          </a:r>
          <a:r>
            <a:rPr lang="en-US" sz="5700" kern="1200" dirty="0" err="1">
              <a:solidFill>
                <a:srgbClr val="002060"/>
              </a:solidFill>
              <a:latin typeface="Times New Roman" panose="02020603050405020304" pitchFamily="18" charset="0"/>
              <a:cs typeface="Times New Roman" panose="02020603050405020304" pitchFamily="18" charset="0"/>
            </a:rPr>
            <a:t>đê</a:t>
          </a:r>
          <a:r>
            <a:rPr lang="en-US" sz="5700" kern="1200" dirty="0">
              <a:solidFill>
                <a:srgbClr val="002060"/>
              </a:solidFill>
              <a:latin typeface="Times New Roman" panose="02020603050405020304" pitchFamily="18" charset="0"/>
              <a:cs typeface="Times New Roman" panose="02020603050405020304" pitchFamily="18" charset="0"/>
            </a:rPr>
            <a:t>́</a:t>
          </a:r>
        </a:p>
        <a:p>
          <a:pPr marL="285750" lvl="1" indent="-285750" algn="l" defTabSz="2533650">
            <a:lnSpc>
              <a:spcPct val="90000"/>
            </a:lnSpc>
            <a:spcBef>
              <a:spcPct val="0"/>
            </a:spcBef>
            <a:spcAft>
              <a:spcPct val="15000"/>
            </a:spcAft>
            <a:buChar char="•"/>
          </a:pPr>
          <a:r>
            <a:rPr lang="en-US" sz="5700" kern="1200" dirty="0">
              <a:solidFill>
                <a:srgbClr val="002060"/>
              </a:solidFill>
              <a:latin typeface="Times New Roman" panose="02020603050405020304" pitchFamily="18" charset="0"/>
              <a:cs typeface="Times New Roman" panose="02020603050405020304" pitchFamily="18" charset="0"/>
            </a:rPr>
            <a:t>2. </a:t>
          </a:r>
          <a:r>
            <a:rPr lang="en-US" sz="5700" kern="1200" dirty="0" err="1">
              <a:solidFill>
                <a:srgbClr val="002060"/>
              </a:solidFill>
              <a:latin typeface="Times New Roman" panose="02020603050405020304" pitchFamily="18" charset="0"/>
              <a:cs typeface="Times New Roman" panose="02020603050405020304" pitchFamily="18" charset="0"/>
            </a:rPr>
            <a:t>Tập</a:t>
          </a:r>
          <a:r>
            <a:rPr lang="en-US" sz="5700" kern="1200" dirty="0">
              <a:solidFill>
                <a:srgbClr val="002060"/>
              </a:solidFill>
              <a:latin typeface="Times New Roman" panose="02020603050405020304" pitchFamily="18" charset="0"/>
              <a:cs typeface="Times New Roman" panose="02020603050405020304" pitchFamily="18" charset="0"/>
            </a:rPr>
            <a:t> </a:t>
          </a:r>
          <a:r>
            <a:rPr lang="en-US" sz="5700" kern="1200" dirty="0" err="1">
              <a:solidFill>
                <a:srgbClr val="002060"/>
              </a:solidFill>
              <a:latin typeface="Times New Roman" panose="02020603050405020304" pitchFamily="18" charset="0"/>
              <a:cs typeface="Times New Roman" panose="02020603050405020304" pitchFamily="18" charset="0"/>
            </a:rPr>
            <a:t>đê</a:t>
          </a:r>
          <a:r>
            <a:rPr lang="en-US" sz="5700" kern="1200" dirty="0">
              <a:solidFill>
                <a:srgbClr val="002060"/>
              </a:solidFill>
              <a:latin typeface="Times New Roman" panose="02020603050405020304" pitchFamily="18" charset="0"/>
              <a:cs typeface="Times New Roman" panose="02020603050405020304" pitchFamily="18" charset="0"/>
            </a:rPr>
            <a:t>́</a:t>
          </a:r>
        </a:p>
        <a:p>
          <a:pPr marL="285750" lvl="1" indent="-285750" algn="l" defTabSz="2533650">
            <a:lnSpc>
              <a:spcPct val="90000"/>
            </a:lnSpc>
            <a:spcBef>
              <a:spcPct val="0"/>
            </a:spcBef>
            <a:spcAft>
              <a:spcPct val="15000"/>
            </a:spcAft>
            <a:buChar char="•"/>
          </a:pPr>
          <a:r>
            <a:rPr lang="en-US" sz="5700" kern="1200" dirty="0">
              <a:solidFill>
                <a:srgbClr val="002060"/>
              </a:solidFill>
              <a:latin typeface="Times New Roman" panose="02020603050405020304" pitchFamily="18" charset="0"/>
              <a:cs typeface="Times New Roman" panose="02020603050405020304" pitchFamily="18" charset="0"/>
            </a:rPr>
            <a:t>3. </a:t>
          </a:r>
          <a:r>
            <a:rPr lang="en-US" sz="5700" kern="1200" dirty="0" err="1">
              <a:solidFill>
                <a:srgbClr val="002060"/>
              </a:solidFill>
              <a:latin typeface="Times New Roman" panose="02020603050405020304" pitchFamily="18" charset="0"/>
              <a:cs typeface="Times New Roman" panose="02020603050405020304" pitchFamily="18" charset="0"/>
            </a:rPr>
            <a:t>Diệt</a:t>
          </a:r>
          <a:r>
            <a:rPr lang="en-US" sz="5700" kern="1200" dirty="0">
              <a:solidFill>
                <a:srgbClr val="002060"/>
              </a:solidFill>
              <a:latin typeface="Times New Roman" panose="02020603050405020304" pitchFamily="18" charset="0"/>
              <a:cs typeface="Times New Roman" panose="02020603050405020304" pitchFamily="18" charset="0"/>
            </a:rPr>
            <a:t> </a:t>
          </a:r>
          <a:r>
            <a:rPr lang="en-US" sz="5700" kern="1200" dirty="0" err="1">
              <a:solidFill>
                <a:srgbClr val="002060"/>
              </a:solidFill>
              <a:latin typeface="Times New Roman" panose="02020603050405020304" pitchFamily="18" charset="0"/>
              <a:cs typeface="Times New Roman" panose="02020603050405020304" pitchFamily="18" charset="0"/>
            </a:rPr>
            <a:t>đê</a:t>
          </a:r>
          <a:r>
            <a:rPr lang="en-US" sz="5700" kern="1200" dirty="0">
              <a:solidFill>
                <a:srgbClr val="002060"/>
              </a:solidFill>
              <a:latin typeface="Times New Roman" panose="02020603050405020304" pitchFamily="18" charset="0"/>
              <a:cs typeface="Times New Roman" panose="02020603050405020304" pitchFamily="18" charset="0"/>
            </a:rPr>
            <a:t>́</a:t>
          </a:r>
        </a:p>
        <a:p>
          <a:pPr marL="285750" lvl="1" indent="-285750" algn="l" defTabSz="2533650">
            <a:lnSpc>
              <a:spcPct val="90000"/>
            </a:lnSpc>
            <a:spcBef>
              <a:spcPct val="0"/>
            </a:spcBef>
            <a:spcAft>
              <a:spcPct val="15000"/>
            </a:spcAft>
            <a:buChar char="•"/>
          </a:pPr>
          <a:r>
            <a:rPr lang="en-US" sz="5700" kern="1200" dirty="0">
              <a:solidFill>
                <a:srgbClr val="002060"/>
              </a:solidFill>
              <a:latin typeface="Times New Roman" panose="02020603050405020304" pitchFamily="18" charset="0"/>
              <a:cs typeface="Times New Roman" panose="02020603050405020304" pitchFamily="18" charset="0"/>
            </a:rPr>
            <a:t>4. </a:t>
          </a:r>
          <a:r>
            <a:rPr lang="en-US" sz="5700" kern="1200" dirty="0" err="1">
              <a:solidFill>
                <a:srgbClr val="002060"/>
              </a:solidFill>
              <a:latin typeface="Times New Roman" panose="02020603050405020304" pitchFamily="18" charset="0"/>
              <a:cs typeface="Times New Roman" panose="02020603050405020304" pitchFamily="18" charset="0"/>
            </a:rPr>
            <a:t>Đạo</a:t>
          </a:r>
          <a:r>
            <a:rPr lang="en-US" sz="5700" kern="1200" dirty="0">
              <a:solidFill>
                <a:srgbClr val="002060"/>
              </a:solidFill>
              <a:latin typeface="Times New Roman" panose="02020603050405020304" pitchFamily="18" charset="0"/>
              <a:cs typeface="Times New Roman" panose="02020603050405020304" pitchFamily="18" charset="0"/>
            </a:rPr>
            <a:t> </a:t>
          </a:r>
          <a:r>
            <a:rPr lang="en-US" sz="5700" kern="1200" dirty="0" err="1">
              <a:solidFill>
                <a:srgbClr val="002060"/>
              </a:solidFill>
              <a:latin typeface="Times New Roman" panose="02020603050405020304" pitchFamily="18" charset="0"/>
              <a:cs typeface="Times New Roman" panose="02020603050405020304" pitchFamily="18" charset="0"/>
            </a:rPr>
            <a:t>đê</a:t>
          </a:r>
          <a:r>
            <a:rPr lang="en-US" sz="5700" kern="1200" dirty="0">
              <a:solidFill>
                <a:srgbClr val="002060"/>
              </a:solidFill>
              <a:latin typeface="Times New Roman" panose="02020603050405020304" pitchFamily="18" charset="0"/>
              <a:cs typeface="Times New Roman" panose="02020603050405020304" pitchFamily="18" charset="0"/>
            </a:rPr>
            <a:t>́</a:t>
          </a:r>
        </a:p>
      </dsp:txBody>
      <dsp:txXfrm rot="-5400000">
        <a:off x="3593592" y="699324"/>
        <a:ext cx="6192204" cy="3630552"/>
      </dsp:txXfrm>
    </dsp:sp>
    <dsp:sp modelId="{210AC3B8-54C0-42CC-9218-F7B8AB254C00}">
      <dsp:nvSpPr>
        <dsp:cNvPr id="0" name=""/>
        <dsp:cNvSpPr/>
      </dsp:nvSpPr>
      <dsp:spPr>
        <a:xfrm>
          <a:off x="0" y="0"/>
          <a:ext cx="3593592" cy="5029199"/>
        </a:xfrm>
        <a:prstGeom prst="roundRect">
          <a:avLst/>
        </a:prstGeom>
        <a:gradFill rotWithShape="1">
          <a:gsLst>
            <a:gs pos="0">
              <a:schemeClr val="accent2">
                <a:tint val="70000"/>
                <a:satMod val="130000"/>
              </a:schemeClr>
            </a:gs>
            <a:gs pos="43000">
              <a:schemeClr val="accent2">
                <a:tint val="44000"/>
                <a:satMod val="165000"/>
              </a:schemeClr>
            </a:gs>
            <a:gs pos="93000">
              <a:schemeClr val="accent2">
                <a:tint val="15000"/>
                <a:satMod val="165000"/>
              </a:schemeClr>
            </a:gs>
            <a:gs pos="100000">
              <a:schemeClr val="accent2">
                <a:tint val="5000"/>
                <a:satMod val="250000"/>
              </a:schemeClr>
            </a:gs>
          </a:gsLst>
          <a:path path="circle">
            <a:fillToRect l="50000" t="130000" r="50000" b="-30000"/>
          </a:path>
        </a:gradFill>
        <a:ln w="9525" cap="flat" cmpd="sng" algn="ctr">
          <a:solidFill>
            <a:schemeClr val="accent2">
              <a:shade val="50000"/>
              <a:satMod val="103000"/>
            </a:schemeClr>
          </a:solidFill>
          <a:prstDash val="solid"/>
        </a:ln>
        <a:effectLst>
          <a:outerShdw blurRad="57150" dist="38100" dir="5400000" algn="ctr" rotWithShape="0">
            <a:schemeClr val="accent2">
              <a:shade val="9000"/>
              <a:alpha val="48000"/>
              <a:satMod val="105000"/>
            </a:schemeClr>
          </a:outerShdw>
        </a:effectLst>
      </dsp:spPr>
      <dsp:style>
        <a:lnRef idx="1">
          <a:schemeClr val="accent2"/>
        </a:lnRef>
        <a:fillRef idx="2">
          <a:schemeClr val="accent2"/>
        </a:fillRef>
        <a:effectRef idx="1">
          <a:schemeClr val="accent2"/>
        </a:effectRef>
        <a:fontRef idx="minor">
          <a:schemeClr val="dk1"/>
        </a:fontRef>
      </dsp:style>
      <dsp:txBody>
        <a:bodyPr spcFirstLastPara="0" vert="horz" wrap="square" lIns="182880" tIns="91440" rIns="182880" bIns="91440" numCol="1" spcCol="1270" anchor="ctr" anchorCtr="0">
          <a:noAutofit/>
        </a:bodyPr>
        <a:lstStyle/>
        <a:p>
          <a:pPr marL="0" lvl="0" indent="0" algn="ctr" defTabSz="2133600">
            <a:lnSpc>
              <a:spcPct val="90000"/>
            </a:lnSpc>
            <a:spcBef>
              <a:spcPct val="0"/>
            </a:spcBef>
            <a:spcAft>
              <a:spcPct val="35000"/>
            </a:spcAft>
            <a:buNone/>
          </a:pPr>
          <a:r>
            <a:rPr lang="en-US" sz="4800" b="1" kern="1200" dirty="0">
              <a:solidFill>
                <a:srgbClr val="C00000"/>
              </a:solidFill>
              <a:latin typeface="Times New Roman" panose="02020603050405020304" pitchFamily="18" charset="0"/>
              <a:cs typeface="Times New Roman" panose="02020603050405020304" pitchFamily="18" charset="0"/>
            </a:rPr>
            <a:t>TỨ </a:t>
          </a:r>
        </a:p>
        <a:p>
          <a:pPr marL="0" lvl="0" indent="0" algn="ctr" defTabSz="2133600">
            <a:lnSpc>
              <a:spcPct val="90000"/>
            </a:lnSpc>
            <a:spcBef>
              <a:spcPct val="0"/>
            </a:spcBef>
            <a:spcAft>
              <a:spcPct val="35000"/>
            </a:spcAft>
            <a:buNone/>
          </a:pPr>
          <a:r>
            <a:rPr lang="en-US" sz="4800" b="1" kern="1200" dirty="0">
              <a:solidFill>
                <a:srgbClr val="C00000"/>
              </a:solidFill>
              <a:latin typeface="Times New Roman" panose="02020603050405020304" pitchFamily="18" charset="0"/>
              <a:cs typeface="Times New Roman" panose="02020603050405020304" pitchFamily="18" charset="0"/>
            </a:rPr>
            <a:t>DIỆU ĐẾ</a:t>
          </a:r>
          <a:endParaRPr lang="en-US" sz="4800" kern="1200" dirty="0">
            <a:solidFill>
              <a:srgbClr val="C00000"/>
            </a:solidFill>
            <a:latin typeface="Times New Roman" panose="02020603050405020304" pitchFamily="18" charset="0"/>
            <a:cs typeface="Times New Roman" panose="02020603050405020304" pitchFamily="18" charset="0"/>
          </a:endParaRPr>
        </a:p>
      </dsp:txBody>
      <dsp:txXfrm>
        <a:off x="175425" y="175425"/>
        <a:ext cx="3242742" cy="467834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30D951-CDB6-4409-8A2D-15643D17E755}">
      <dsp:nvSpPr>
        <dsp:cNvPr id="0" name=""/>
        <dsp:cNvSpPr/>
      </dsp:nvSpPr>
      <dsp:spPr>
        <a:xfrm>
          <a:off x="0" y="182723"/>
          <a:ext cx="9448799" cy="4729029"/>
        </a:xfrm>
        <a:prstGeom prst="roundRect">
          <a:avLst>
            <a:gd name="adj" fmla="val 1000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t" anchorCtr="0">
          <a:noAutofit/>
        </a:bodyPr>
        <a:lstStyle/>
        <a:p>
          <a:pPr marL="0" lvl="0" indent="0" algn="ctr" defTabSz="1600200">
            <a:lnSpc>
              <a:spcPct val="150000"/>
            </a:lnSpc>
            <a:spcBef>
              <a:spcPct val="0"/>
            </a:spcBef>
            <a:spcAft>
              <a:spcPct val="35000"/>
            </a:spcAft>
            <a:buNone/>
          </a:pPr>
          <a:r>
            <a:rPr lang="en-US" sz="3600" b="1" i="1" kern="1200" dirty="0" err="1">
              <a:latin typeface="Times New Roman" panose="02020603050405020304" pitchFamily="18" charset="0"/>
              <a:cs typeface="Times New Roman" panose="02020603050405020304" pitchFamily="18" charset="0"/>
            </a:rPr>
            <a:t>Bát</a:t>
          </a:r>
          <a:r>
            <a:rPr lang="en-US" sz="3600" b="1" i="1" kern="1200" dirty="0">
              <a:latin typeface="Times New Roman" panose="02020603050405020304" pitchFamily="18" charset="0"/>
              <a:cs typeface="Times New Roman" panose="02020603050405020304" pitchFamily="18" charset="0"/>
            </a:rPr>
            <a:t> </a:t>
          </a:r>
          <a:r>
            <a:rPr lang="en-US" sz="3600" b="1" i="1" kern="1200" dirty="0" err="1">
              <a:latin typeface="Times New Roman" panose="02020603050405020304" pitchFamily="18" charset="0"/>
              <a:cs typeface="Times New Roman" panose="02020603050405020304" pitchFamily="18" charset="0"/>
            </a:rPr>
            <a:t>chính</a:t>
          </a:r>
          <a:r>
            <a:rPr lang="en-US" sz="3600" b="1" i="1" kern="1200" dirty="0">
              <a:latin typeface="Times New Roman" panose="02020603050405020304" pitchFamily="18" charset="0"/>
              <a:cs typeface="Times New Roman" panose="02020603050405020304" pitchFamily="18" charset="0"/>
            </a:rPr>
            <a:t> </a:t>
          </a:r>
          <a:r>
            <a:rPr lang="en-US" sz="3600" b="1" i="1" kern="1200" dirty="0" err="1">
              <a:latin typeface="Times New Roman" panose="02020603050405020304" pitchFamily="18" charset="0"/>
              <a:cs typeface="Times New Roman" panose="02020603050405020304" pitchFamily="18" charset="0"/>
            </a:rPr>
            <a:t>đạo</a:t>
          </a:r>
          <a:endParaRPr lang="en-US" sz="3600" kern="1200" dirty="0">
            <a:latin typeface="Times New Roman" panose="02020603050405020304" pitchFamily="18" charset="0"/>
            <a:cs typeface="Times New Roman" panose="02020603050405020304" pitchFamily="18" charset="0"/>
          </a:endParaRPr>
        </a:p>
        <a:p>
          <a:pPr marL="285750" lvl="1" indent="-285750" algn="just" defTabSz="1600200">
            <a:lnSpc>
              <a:spcPct val="150000"/>
            </a:lnSpc>
            <a:spcBef>
              <a:spcPct val="0"/>
            </a:spcBef>
            <a:spcAft>
              <a:spcPct val="15000"/>
            </a:spcAft>
            <a:buChar char="•"/>
          </a:pPr>
          <a:r>
            <a:rPr lang="en-US" sz="3600" kern="1200" dirty="0">
              <a:latin typeface="Times New Roman" panose="02020603050405020304" pitchFamily="18" charset="0"/>
              <a:cs typeface="Times New Roman" panose="02020603050405020304" pitchFamily="18" charset="0"/>
            </a:rPr>
            <a:t>1. </a:t>
          </a:r>
          <a:r>
            <a:rPr lang="en-US" sz="3600" kern="1200" dirty="0" err="1">
              <a:latin typeface="Times New Roman" panose="02020603050405020304" pitchFamily="18" charset="0"/>
              <a:cs typeface="Times New Roman" panose="02020603050405020304" pitchFamily="18" charset="0"/>
            </a:rPr>
            <a:t>Chính</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kiến</a:t>
          </a:r>
          <a:r>
            <a:rPr lang="en-US" sz="3600" kern="1200" dirty="0">
              <a:latin typeface="Times New Roman" panose="02020603050405020304" pitchFamily="18" charset="0"/>
              <a:cs typeface="Times New Roman" panose="02020603050405020304" pitchFamily="18" charset="0"/>
            </a:rPr>
            <a:t>		2. </a:t>
          </a:r>
          <a:r>
            <a:rPr lang="en-US" sz="3600" kern="1200" dirty="0" err="1">
              <a:latin typeface="Times New Roman" panose="02020603050405020304" pitchFamily="18" charset="0"/>
              <a:cs typeface="Times New Roman" panose="02020603050405020304" pitchFamily="18" charset="0"/>
            </a:rPr>
            <a:t>Chính</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tư</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duy</a:t>
          </a:r>
          <a:endParaRPr lang="en-US" sz="3600" kern="1200" dirty="0">
            <a:latin typeface="Times New Roman" panose="02020603050405020304" pitchFamily="18" charset="0"/>
            <a:cs typeface="Times New Roman" panose="02020603050405020304" pitchFamily="18" charset="0"/>
          </a:endParaRPr>
        </a:p>
        <a:p>
          <a:pPr marL="285750" lvl="1" indent="-285750" algn="just" defTabSz="1600200">
            <a:lnSpc>
              <a:spcPct val="150000"/>
            </a:lnSpc>
            <a:spcBef>
              <a:spcPct val="0"/>
            </a:spcBef>
            <a:spcAft>
              <a:spcPct val="15000"/>
            </a:spcAft>
            <a:buChar char="•"/>
          </a:pPr>
          <a:r>
            <a:rPr lang="en-US" sz="3600" kern="1200" dirty="0">
              <a:latin typeface="Times New Roman" panose="02020603050405020304" pitchFamily="18" charset="0"/>
              <a:cs typeface="Times New Roman" panose="02020603050405020304" pitchFamily="18" charset="0"/>
            </a:rPr>
            <a:t>3. </a:t>
          </a:r>
          <a:r>
            <a:rPr lang="en-US" sz="3600" kern="1200" dirty="0" err="1">
              <a:latin typeface="Times New Roman" panose="02020603050405020304" pitchFamily="18" charset="0"/>
              <a:cs typeface="Times New Roman" panose="02020603050405020304" pitchFamily="18" charset="0"/>
            </a:rPr>
            <a:t>Chính</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ngư</a:t>
          </a:r>
          <a:r>
            <a:rPr lang="en-US" sz="3600" kern="1200" dirty="0">
              <a:latin typeface="Times New Roman" panose="02020603050405020304" pitchFamily="18" charset="0"/>
              <a:cs typeface="Times New Roman" panose="02020603050405020304" pitchFamily="18" charset="0"/>
            </a:rPr>
            <a:t>̃		4. </a:t>
          </a:r>
          <a:r>
            <a:rPr lang="en-US" sz="3600" kern="1200" dirty="0" err="1">
              <a:latin typeface="Times New Roman" panose="02020603050405020304" pitchFamily="18" charset="0"/>
              <a:cs typeface="Times New Roman" panose="02020603050405020304" pitchFamily="18" charset="0"/>
            </a:rPr>
            <a:t>Chính</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nghiệp</a:t>
          </a:r>
          <a:endParaRPr lang="en-US" sz="3600" kern="1200" dirty="0">
            <a:latin typeface="Times New Roman" panose="02020603050405020304" pitchFamily="18" charset="0"/>
            <a:cs typeface="Times New Roman" panose="02020603050405020304" pitchFamily="18" charset="0"/>
          </a:endParaRPr>
        </a:p>
        <a:p>
          <a:pPr marL="285750" lvl="1" indent="-285750" algn="just" defTabSz="1600200">
            <a:lnSpc>
              <a:spcPct val="150000"/>
            </a:lnSpc>
            <a:spcBef>
              <a:spcPct val="0"/>
            </a:spcBef>
            <a:spcAft>
              <a:spcPct val="15000"/>
            </a:spcAft>
            <a:buChar char="•"/>
          </a:pPr>
          <a:r>
            <a:rPr lang="en-US" sz="3600" kern="1200" dirty="0">
              <a:latin typeface="Times New Roman" panose="02020603050405020304" pitchFamily="18" charset="0"/>
              <a:cs typeface="Times New Roman" panose="02020603050405020304" pitchFamily="18" charset="0"/>
            </a:rPr>
            <a:t>5. </a:t>
          </a:r>
          <a:r>
            <a:rPr lang="en-US" sz="3600" kern="1200" dirty="0" err="1">
              <a:latin typeface="Times New Roman" panose="02020603050405020304" pitchFamily="18" charset="0"/>
              <a:cs typeface="Times New Roman" panose="02020603050405020304" pitchFamily="18" charset="0"/>
            </a:rPr>
            <a:t>Chính</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mệnh</a:t>
          </a:r>
          <a:r>
            <a:rPr lang="en-US" sz="3600" kern="1200" dirty="0">
              <a:latin typeface="Times New Roman" panose="02020603050405020304" pitchFamily="18" charset="0"/>
              <a:cs typeface="Times New Roman" panose="02020603050405020304" pitchFamily="18" charset="0"/>
            </a:rPr>
            <a:t>		6. </a:t>
          </a:r>
          <a:r>
            <a:rPr lang="en-US" sz="3600" kern="1200" dirty="0" err="1">
              <a:latin typeface="Times New Roman" panose="02020603050405020304" pitchFamily="18" charset="0"/>
              <a:cs typeface="Times New Roman" panose="02020603050405020304" pitchFamily="18" charset="0"/>
            </a:rPr>
            <a:t>Chính</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tinh</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tiến</a:t>
          </a:r>
          <a:endParaRPr lang="en-US" sz="3600" kern="1200" dirty="0">
            <a:latin typeface="Times New Roman" panose="02020603050405020304" pitchFamily="18" charset="0"/>
            <a:cs typeface="Times New Roman" panose="02020603050405020304" pitchFamily="18" charset="0"/>
          </a:endParaRPr>
        </a:p>
        <a:p>
          <a:pPr marL="285750" lvl="1" indent="-285750" algn="just" defTabSz="1600200">
            <a:lnSpc>
              <a:spcPct val="150000"/>
            </a:lnSpc>
            <a:spcBef>
              <a:spcPct val="0"/>
            </a:spcBef>
            <a:spcAft>
              <a:spcPct val="15000"/>
            </a:spcAft>
            <a:buChar char="•"/>
          </a:pPr>
          <a:r>
            <a:rPr lang="en-US" sz="3600" kern="1200" dirty="0">
              <a:latin typeface="Times New Roman" panose="02020603050405020304" pitchFamily="18" charset="0"/>
              <a:cs typeface="Times New Roman" panose="02020603050405020304" pitchFamily="18" charset="0"/>
            </a:rPr>
            <a:t>7. </a:t>
          </a:r>
          <a:r>
            <a:rPr lang="en-US" sz="3600" kern="1200" dirty="0" err="1">
              <a:latin typeface="Times New Roman" panose="02020603050405020304" pitchFamily="18" charset="0"/>
              <a:cs typeface="Times New Roman" panose="02020603050405020304" pitchFamily="18" charset="0"/>
            </a:rPr>
            <a:t>Chính</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niệm</a:t>
          </a:r>
          <a:r>
            <a:rPr lang="en-US" sz="3600" kern="1200" dirty="0">
              <a:latin typeface="Times New Roman" panose="02020603050405020304" pitchFamily="18" charset="0"/>
              <a:cs typeface="Times New Roman" panose="02020603050405020304" pitchFamily="18" charset="0"/>
            </a:rPr>
            <a:t>		8. </a:t>
          </a:r>
          <a:r>
            <a:rPr lang="en-US" sz="3600" kern="1200" dirty="0" err="1">
              <a:latin typeface="Times New Roman" panose="02020603050405020304" pitchFamily="18" charset="0"/>
              <a:cs typeface="Times New Roman" panose="02020603050405020304" pitchFamily="18" charset="0"/>
            </a:rPr>
            <a:t>Chính</a:t>
          </a:r>
          <a:r>
            <a:rPr lang="en-US" sz="3600" kern="1200" dirty="0">
              <a:latin typeface="Times New Roman" panose="02020603050405020304" pitchFamily="18" charset="0"/>
              <a:cs typeface="Times New Roman" panose="02020603050405020304" pitchFamily="18" charset="0"/>
            </a:rPr>
            <a:t> </a:t>
          </a:r>
          <a:r>
            <a:rPr lang="en-US" sz="3600" kern="1200" dirty="0" err="1">
              <a:latin typeface="Times New Roman" panose="02020603050405020304" pitchFamily="18" charset="0"/>
              <a:cs typeface="Times New Roman" panose="02020603050405020304" pitchFamily="18" charset="0"/>
            </a:rPr>
            <a:t>định</a:t>
          </a:r>
          <a:endParaRPr lang="en-US" sz="3600" kern="1200" dirty="0">
            <a:latin typeface="Times New Roman" panose="02020603050405020304" pitchFamily="18" charset="0"/>
            <a:cs typeface="Times New Roman" panose="02020603050405020304" pitchFamily="18" charset="0"/>
          </a:endParaRPr>
        </a:p>
      </dsp:txBody>
      <dsp:txXfrm>
        <a:off x="138509" y="321232"/>
        <a:ext cx="9171781" cy="4452011"/>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711200" y="1371600"/>
            <a:ext cx="10468864"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17" name="Subtitle 16"/>
          <p:cNvSpPr>
            <a:spLocks noGrp="1"/>
          </p:cNvSpPr>
          <p:nvPr>
            <p:ph type="subTitle" idx="1"/>
          </p:nvPr>
        </p:nvSpPr>
        <p:spPr>
          <a:xfrm>
            <a:off x="711200" y="3228536"/>
            <a:ext cx="10472928"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1D8BD707-D9CF-40AE-B4C6-C98DA3205C09}" type="datetimeFigureOut">
              <a:rPr lang="en-US" smtClean="0"/>
              <a:pPr/>
              <a:t>2/26/2021</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914402"/>
            <a:ext cx="2743200" cy="52117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914402"/>
            <a:ext cx="8026400" cy="5211763"/>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07136" y="1316736"/>
            <a:ext cx="103632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1"/>
          </p:nvPr>
        </p:nvSpPr>
        <p:spPr>
          <a:xfrm>
            <a:off x="707136" y="2704664"/>
            <a:ext cx="103632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1143000"/>
          </a:xfrm>
        </p:spPr>
        <p:txBody>
          <a:bodyPr/>
          <a:lstStyle/>
          <a:p>
            <a:r>
              <a:rPr kumimoji="0" lang="en-US"/>
              <a:t>Click to edit Master title style</a:t>
            </a:r>
          </a:p>
        </p:txBody>
      </p:sp>
      <p:sp>
        <p:nvSpPr>
          <p:cNvPr id="3" name="Content Placeholder 2"/>
          <p:cNvSpPr>
            <a:spLocks noGrp="1"/>
          </p:cNvSpPr>
          <p:nvPr>
            <p:ph sz="half" idx="1"/>
          </p:nvPr>
        </p:nvSpPr>
        <p:spPr>
          <a:xfrm>
            <a:off x="609600" y="1920085"/>
            <a:ext cx="53848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6197600" y="1920085"/>
            <a:ext cx="53848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1143000"/>
          </a:xfrm>
        </p:spPr>
        <p:txBody>
          <a:bodyPr tIns="45720" anchor="b"/>
          <a:lstStyle>
            <a:lvl1pPr>
              <a:defRPr/>
            </a:lvl1pPr>
          </a:lstStyle>
          <a:p>
            <a:r>
              <a:rPr kumimoji="0" lang="en-US"/>
              <a:t>Click to edit Master title style</a:t>
            </a:r>
          </a:p>
        </p:txBody>
      </p:sp>
      <p:sp>
        <p:nvSpPr>
          <p:cNvPr id="3" name="Text Placeholder 2"/>
          <p:cNvSpPr>
            <a:spLocks noGrp="1"/>
          </p:cNvSpPr>
          <p:nvPr>
            <p:ph type="body" idx="1"/>
          </p:nvPr>
        </p:nvSpPr>
        <p:spPr>
          <a:xfrm>
            <a:off x="609600" y="1855248"/>
            <a:ext cx="5386917"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3368" y="1859758"/>
            <a:ext cx="5389033"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2514600"/>
            <a:ext cx="5386917"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6193368" y="2514600"/>
            <a:ext cx="5389033"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2/26/2021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10744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514352"/>
            <a:ext cx="36576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2"/>
          </p:nvPr>
        </p:nvSpPr>
        <p:spPr>
          <a:xfrm>
            <a:off x="914400" y="1676400"/>
            <a:ext cx="36576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4766733" y="1676400"/>
            <a:ext cx="6815667"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4221004" y="1108077"/>
            <a:ext cx="70104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12" name="Right Triangle 11"/>
          <p:cNvSpPr/>
          <p:nvPr/>
        </p:nvSpPr>
        <p:spPr>
          <a:xfrm rot="420000" flipV="1">
            <a:off x="10672179" y="5359769"/>
            <a:ext cx="207264"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Title 1"/>
          <p:cNvSpPr>
            <a:spLocks noGrp="1"/>
          </p:cNvSpPr>
          <p:nvPr>
            <p:ph type="title"/>
          </p:nvPr>
        </p:nvSpPr>
        <p:spPr>
          <a:xfrm>
            <a:off x="812800" y="1176997"/>
            <a:ext cx="2950464" cy="1582621"/>
          </a:xfrm>
        </p:spPr>
        <p:txBody>
          <a:bodyPr vert="horz" lIns="45720" tIns="45720" rIns="45720" bIns="45720" anchor="b"/>
          <a:lstStyle>
            <a:lvl1pPr algn="l">
              <a:buNone/>
              <a:defRPr sz="2000" b="1">
                <a:solidFill>
                  <a:schemeClr val="tx2"/>
                </a:solidFill>
              </a:defRPr>
            </a:lvl1pPr>
          </a:lstStyle>
          <a:p>
            <a:r>
              <a:rPr kumimoji="0" lang="en-US"/>
              <a:t>Click to edit Master title style</a:t>
            </a:r>
          </a:p>
        </p:txBody>
      </p:sp>
      <p:sp>
        <p:nvSpPr>
          <p:cNvPr id="4" name="Text Placeholder 3"/>
          <p:cNvSpPr>
            <a:spLocks noGrp="1"/>
          </p:cNvSpPr>
          <p:nvPr>
            <p:ph type="body" sz="half" idx="2"/>
          </p:nvPr>
        </p:nvSpPr>
        <p:spPr>
          <a:xfrm>
            <a:off x="812800" y="2828785"/>
            <a:ext cx="29464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69600" y="6356351"/>
            <a:ext cx="812800" cy="365125"/>
          </a:xfrm>
        </p:spPr>
        <p:txBody>
          <a:bodyPr/>
          <a:lstStyle/>
          <a:p>
            <a:fld id="{B6F15528-21DE-4FAA-801E-634DDDAF4B2B}" type="slidenum">
              <a:rPr lang="en-US" smtClean="0"/>
              <a:pPr/>
              <a:t>‹#›</a:t>
            </a:fld>
            <a:endParaRPr lang="en-US"/>
          </a:p>
        </p:txBody>
      </p:sp>
      <p:sp>
        <p:nvSpPr>
          <p:cNvPr id="3" name="Picture Placeholder 2"/>
          <p:cNvSpPr>
            <a:spLocks noGrp="1"/>
          </p:cNvSpPr>
          <p:nvPr>
            <p:ph type="pic" idx="1"/>
          </p:nvPr>
        </p:nvSpPr>
        <p:spPr>
          <a:xfrm rot="420000">
            <a:off x="4647724" y="1199517"/>
            <a:ext cx="615696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a:t>Click icon to add picture</a:t>
            </a:r>
            <a:endParaRPr kumimoji="0" lang="en-US" dirty="0"/>
          </a:p>
        </p:txBody>
      </p:sp>
      <p:sp>
        <p:nvSpPr>
          <p:cNvPr id="10" name="Freeform 9"/>
          <p:cNvSpPr>
            <a:spLocks/>
          </p:cNvSpPr>
          <p:nvPr/>
        </p:nvSpPr>
        <p:spPr bwMode="auto">
          <a:xfrm flipV="1">
            <a:off x="-12700" y="5816600"/>
            <a:ext cx="1221740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a:solidFill>
                <a:schemeClr val="tx1"/>
              </a:solidFill>
              <a:latin typeface="+mn-lt"/>
              <a:ea typeface="+mn-ea"/>
              <a:cs typeface="+mn-cs"/>
            </a:endParaRPr>
          </a:p>
        </p:txBody>
      </p:sp>
      <p:sp>
        <p:nvSpPr>
          <p:cNvPr id="11" name="Freeform 10"/>
          <p:cNvSpPr>
            <a:spLocks/>
          </p:cNvSpPr>
          <p:nvPr/>
        </p:nvSpPr>
        <p:spPr bwMode="auto">
          <a:xfrm flipV="1">
            <a:off x="5842000" y="6219826"/>
            <a:ext cx="63500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12700" y="-7144"/>
            <a:ext cx="1221740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a:solidFill>
                <a:schemeClr val="tx1"/>
              </a:solidFill>
              <a:latin typeface="+mn-lt"/>
              <a:ea typeface="+mn-ea"/>
              <a:cs typeface="+mn-cs"/>
            </a:endParaRPr>
          </a:p>
        </p:txBody>
      </p:sp>
      <p:sp>
        <p:nvSpPr>
          <p:cNvPr id="8" name="Freeform 7"/>
          <p:cNvSpPr>
            <a:spLocks/>
          </p:cNvSpPr>
          <p:nvPr/>
        </p:nvSpPr>
        <p:spPr bwMode="auto">
          <a:xfrm>
            <a:off x="5842000" y="-7144"/>
            <a:ext cx="63500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a:solidFill>
                <a:schemeClr val="tx1"/>
              </a:solidFill>
              <a:latin typeface="+mn-lt"/>
              <a:ea typeface="+mn-ea"/>
              <a:cs typeface="+mn-cs"/>
            </a:endParaRPr>
          </a:p>
        </p:txBody>
      </p:sp>
      <p:sp>
        <p:nvSpPr>
          <p:cNvPr id="9" name="Title Placeholder 8"/>
          <p:cNvSpPr>
            <a:spLocks noGrp="1"/>
          </p:cNvSpPr>
          <p:nvPr>
            <p:ph type="title"/>
          </p:nvPr>
        </p:nvSpPr>
        <p:spPr>
          <a:xfrm>
            <a:off x="609600" y="704088"/>
            <a:ext cx="10972800" cy="1143000"/>
          </a:xfrm>
          <a:prstGeom prst="rect">
            <a:avLst/>
          </a:prstGeom>
        </p:spPr>
        <p:txBody>
          <a:bodyPr vert="horz" lIns="0" rIns="0" bIns="0" anchor="b">
            <a:normAutofit/>
          </a:bodyPr>
          <a:lstStyle/>
          <a:p>
            <a:r>
              <a:rPr kumimoji="0" lang="en-US"/>
              <a:t>Click to edit Master title style</a:t>
            </a:r>
          </a:p>
        </p:txBody>
      </p:sp>
      <p:sp>
        <p:nvSpPr>
          <p:cNvPr id="30" name="Text Placeholder 29"/>
          <p:cNvSpPr>
            <a:spLocks noGrp="1"/>
          </p:cNvSpPr>
          <p:nvPr>
            <p:ph type="body" idx="1"/>
          </p:nvPr>
        </p:nvSpPr>
        <p:spPr>
          <a:xfrm>
            <a:off x="609600" y="1935480"/>
            <a:ext cx="10972800" cy="438912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09600" y="6356351"/>
            <a:ext cx="2844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1D8BD707-D9CF-40AE-B4C6-C98DA3205C09}" type="datetimeFigureOut">
              <a:rPr lang="en-US" smtClean="0"/>
              <a:pPr/>
              <a:t>2/26/2021</a:t>
            </a:fld>
            <a:endParaRPr lang="en-US"/>
          </a:p>
        </p:txBody>
      </p:sp>
      <p:sp>
        <p:nvSpPr>
          <p:cNvPr id="22" name="Footer Placeholder 21"/>
          <p:cNvSpPr>
            <a:spLocks noGrp="1"/>
          </p:cNvSpPr>
          <p:nvPr>
            <p:ph type="ftr" sz="quarter" idx="3"/>
          </p:nvPr>
        </p:nvSpPr>
        <p:spPr>
          <a:xfrm>
            <a:off x="3556000" y="6356351"/>
            <a:ext cx="44704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US"/>
          </a:p>
        </p:txBody>
      </p:sp>
      <p:sp>
        <p:nvSpPr>
          <p:cNvPr id="18" name="Slide Number Placeholder 17"/>
          <p:cNvSpPr>
            <a:spLocks noGrp="1"/>
          </p:cNvSpPr>
          <p:nvPr>
            <p:ph type="sldNum" sz="quarter" idx="4"/>
          </p:nvPr>
        </p:nvSpPr>
        <p:spPr>
          <a:xfrm>
            <a:off x="10566400" y="6356351"/>
            <a:ext cx="1016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B6F15528-21DE-4FAA-801E-634DDDAF4B2B}" type="slidenum">
              <a:rPr lang="en-US" smtClean="0"/>
              <a:pPr/>
              <a:t>‹#›</a:t>
            </a:fld>
            <a:endParaRPr lang="en-US"/>
          </a:p>
        </p:txBody>
      </p:sp>
      <p:grpSp>
        <p:nvGrpSpPr>
          <p:cNvPr id="2" name="Group 1"/>
          <p:cNvGrpSpPr/>
          <p:nvPr/>
        </p:nvGrpSpPr>
        <p:grpSpPr>
          <a:xfrm>
            <a:off x="-25356" y="202408"/>
            <a:ext cx="12240731"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sz="1800"/>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sz="1800"/>
            </a:p>
          </p:txBody>
        </p:sp>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295400"/>
            <a:ext cx="8229600" cy="1143000"/>
          </a:xfrm>
        </p:spPr>
        <p:txBody>
          <a:bodyPr>
            <a:normAutofit/>
          </a:bodyPr>
          <a:lstStyle/>
          <a:p>
            <a:pPr algn="ctr"/>
            <a:r>
              <a:rPr lang="en-US" sz="4800" b="1" dirty="0" err="1">
                <a:effectLst>
                  <a:outerShdw blurRad="38100" dist="38100" dir="2700000" algn="tl">
                    <a:srgbClr val="000000">
                      <a:alpha val="43137"/>
                    </a:srgbClr>
                  </a:outerShdw>
                </a:effectLst>
                <a:latin typeface="Times New Roman" pitchFamily="18" charset="0"/>
                <a:cs typeface="Times New Roman" pitchFamily="18" charset="0"/>
              </a:rPr>
              <a:t>Chương</a:t>
            </a:r>
            <a:r>
              <a:rPr lang="en-US" sz="4800" b="1" dirty="0">
                <a:effectLst>
                  <a:outerShdw blurRad="38100" dist="38100" dir="2700000" algn="tl">
                    <a:srgbClr val="000000">
                      <a:alpha val="43137"/>
                    </a:srgbClr>
                  </a:outerShdw>
                </a:effectLst>
                <a:latin typeface="Times New Roman" pitchFamily="18" charset="0"/>
                <a:cs typeface="Times New Roman" pitchFamily="18" charset="0"/>
              </a:rPr>
              <a:t> 2</a:t>
            </a:r>
            <a:endParaRPr lang="vi-VN" sz="48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Content Placeholder 2"/>
          <p:cNvSpPr>
            <a:spLocks noGrp="1"/>
          </p:cNvSpPr>
          <p:nvPr>
            <p:ph idx="1"/>
          </p:nvPr>
        </p:nvSpPr>
        <p:spPr>
          <a:xfrm>
            <a:off x="1981200" y="2743200"/>
            <a:ext cx="8229600" cy="3581400"/>
          </a:xfrm>
        </p:spPr>
        <p:txBody>
          <a:bodyPr>
            <a:normAutofit/>
          </a:bodyPr>
          <a:lstStyle/>
          <a:p>
            <a:pPr marL="0" indent="0" algn="ctr">
              <a:buNone/>
            </a:pPr>
            <a:r>
              <a:rPr lang="en-US" sz="3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LỊCH SỬ TRIẾT HỌC </a:t>
            </a:r>
          </a:p>
          <a:p>
            <a:pPr marL="0" indent="0" algn="ctr">
              <a:buNone/>
            </a:pPr>
            <a:r>
              <a:rPr lang="en-US" sz="3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PHƯƠNG ĐÔNG</a:t>
            </a:r>
            <a:endParaRPr lang="vi-VN" sz="3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p:txBody>
      </p:sp>
    </p:spTree>
    <p:extLst>
      <p:ext uri="{BB962C8B-B14F-4D97-AF65-F5344CB8AC3E}">
        <p14:creationId xmlns:p14="http://schemas.microsoft.com/office/powerpoint/2010/main" val="370084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04088"/>
            <a:ext cx="8229600" cy="819912"/>
          </a:xfrm>
        </p:spPr>
        <p:txBody>
          <a:bodyPr>
            <a:noAutofit/>
          </a:bodyPr>
          <a:lstStyle/>
          <a:p>
            <a:pPr algn="ctr"/>
            <a:r>
              <a:rPr lang="vi-VN" sz="4000" b="1" dirty="0">
                <a:solidFill>
                  <a:srgbClr val="FF0000"/>
                </a:solidFill>
                <a:latin typeface="Times New Roman" pitchFamily="18" charset="0"/>
              </a:rPr>
              <a:t>Đấng sáng tạo</a:t>
            </a:r>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014572" y="1935164"/>
            <a:ext cx="4162856" cy="438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1490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26"/>
                                        </p:tgtEl>
                                        <p:attrNameLst>
                                          <p:attrName>style.visibility</p:attrName>
                                        </p:attrNameLst>
                                      </p:cBhvr>
                                      <p:to>
                                        <p:strVal val="visible"/>
                                      </p:to>
                                    </p:set>
                                    <p:animEffect transition="in" filter="fade">
                                      <p:cBhvr>
                                        <p:cTn id="14" dur="1000"/>
                                        <p:tgtEl>
                                          <p:spTgt spid="1026"/>
                                        </p:tgtEl>
                                      </p:cBhvr>
                                    </p:animEffect>
                                    <p:anim calcmode="lin" valueType="num">
                                      <p:cBhvr>
                                        <p:cTn id="15" dur="1000" fill="hold"/>
                                        <p:tgtEl>
                                          <p:spTgt spid="1026"/>
                                        </p:tgtEl>
                                        <p:attrNameLst>
                                          <p:attrName>ppt_x</p:attrName>
                                        </p:attrNameLst>
                                      </p:cBhvr>
                                      <p:tavLst>
                                        <p:tav tm="0">
                                          <p:val>
                                            <p:strVal val="#ppt_x"/>
                                          </p:val>
                                        </p:tav>
                                        <p:tav tm="100000">
                                          <p:val>
                                            <p:strVal val="#ppt_x"/>
                                          </p:val>
                                        </p:tav>
                                      </p:tavLst>
                                    </p:anim>
                                    <p:anim calcmode="lin" valueType="num">
                                      <p:cBhvr>
                                        <p:cTn id="16"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vi-VN" sz="4000" b="1" dirty="0">
                <a:solidFill>
                  <a:prstClr val="black"/>
                </a:solidFill>
                <a:latin typeface="Times New Roman" pitchFamily="18" charset="0"/>
              </a:rPr>
            </a:br>
            <a:r>
              <a:rPr lang="vi-VN" sz="4000" b="1" dirty="0">
                <a:solidFill>
                  <a:srgbClr val="FF0000"/>
                </a:solidFill>
                <a:latin typeface="Times New Roman" pitchFamily="18" charset="0"/>
              </a:rPr>
              <a:t>Kết cấu xã hội –giai cấp: 4 đẳng cấp</a:t>
            </a:r>
            <a:endParaRPr lang="vi-VN" dirty="0">
              <a:latin typeface="Times New Roman" pitchFamily="18" charset="0"/>
            </a:endParaRPr>
          </a:p>
        </p:txBody>
      </p:sp>
      <p:sp>
        <p:nvSpPr>
          <p:cNvPr id="3" name="Content Placeholder 2"/>
          <p:cNvSpPr>
            <a:spLocks noGrp="1"/>
          </p:cNvSpPr>
          <p:nvPr>
            <p:ph idx="1"/>
          </p:nvPr>
        </p:nvSpPr>
        <p:spPr>
          <a:xfrm>
            <a:off x="1219200" y="2819400"/>
            <a:ext cx="9829800" cy="2743200"/>
          </a:xfrm>
        </p:spPr>
        <p:txBody>
          <a:bodyPr>
            <a:normAutofit/>
          </a:bodyPr>
          <a:lstStyle/>
          <a:p>
            <a:pPr algn="just">
              <a:lnSpc>
                <a:spcPct val="150000"/>
              </a:lnSpc>
            </a:pPr>
            <a:r>
              <a:rPr lang="en-US" sz="3600" dirty="0" err="1">
                <a:latin typeface="Times New Roman"/>
                <a:ea typeface="Times New Roman"/>
              </a:rPr>
              <a:t>Sự</a:t>
            </a:r>
            <a:r>
              <a:rPr lang="en-US" sz="3600" dirty="0">
                <a:latin typeface="Times New Roman"/>
                <a:ea typeface="Times New Roman"/>
              </a:rPr>
              <a:t> </a:t>
            </a:r>
            <a:r>
              <a:rPr lang="en-US" sz="3600" i="1" dirty="0" err="1">
                <a:solidFill>
                  <a:srgbClr val="FF0000"/>
                </a:solidFill>
                <a:latin typeface="Times New Roman"/>
                <a:ea typeface="Times New Roman"/>
              </a:rPr>
              <a:t>phân</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biệt</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đẳng</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cấp</a:t>
            </a:r>
            <a:r>
              <a:rPr lang="en-US" sz="3600" dirty="0">
                <a:latin typeface="Times New Roman"/>
                <a:ea typeface="Times New Roman"/>
              </a:rPr>
              <a:t>, </a:t>
            </a:r>
            <a:r>
              <a:rPr lang="en-US" sz="3600" dirty="0" err="1">
                <a:latin typeface="Times New Roman"/>
                <a:ea typeface="Times New Roman"/>
              </a:rPr>
              <a:t>chủng</a:t>
            </a:r>
            <a:r>
              <a:rPr lang="en-US" sz="3600" dirty="0">
                <a:latin typeface="Times New Roman"/>
                <a:ea typeface="Times New Roman"/>
              </a:rPr>
              <a:t> </a:t>
            </a:r>
            <a:r>
              <a:rPr lang="en-US" sz="3600" dirty="0" err="1">
                <a:latin typeface="Times New Roman"/>
                <a:ea typeface="Times New Roman"/>
              </a:rPr>
              <a:t>tộc</a:t>
            </a:r>
            <a:r>
              <a:rPr lang="en-US" sz="3600" dirty="0">
                <a:latin typeface="Times New Roman"/>
                <a:ea typeface="Times New Roman"/>
              </a:rPr>
              <a:t>, </a:t>
            </a:r>
            <a:r>
              <a:rPr lang="en-US" sz="3600" dirty="0" err="1">
                <a:latin typeface="Times New Roman"/>
                <a:ea typeface="Times New Roman"/>
              </a:rPr>
              <a:t>dòng</a:t>
            </a:r>
            <a:r>
              <a:rPr lang="en-US" sz="3600" dirty="0">
                <a:latin typeface="Times New Roman"/>
                <a:ea typeface="Times New Roman"/>
              </a:rPr>
              <a:t> </a:t>
            </a:r>
            <a:r>
              <a:rPr lang="en-US" sz="3600" dirty="0" err="1">
                <a:latin typeface="Times New Roman"/>
                <a:ea typeface="Times New Roman"/>
              </a:rPr>
              <a:t>dõi</a:t>
            </a:r>
            <a:r>
              <a:rPr lang="en-US" sz="3600" dirty="0">
                <a:latin typeface="Times New Roman"/>
                <a:ea typeface="Times New Roman"/>
              </a:rPr>
              <a:t>, </a:t>
            </a:r>
            <a:r>
              <a:rPr lang="en-US" sz="3600" dirty="0" err="1">
                <a:latin typeface="Times New Roman"/>
                <a:ea typeface="Times New Roman"/>
              </a:rPr>
              <a:t>nghề</a:t>
            </a:r>
            <a:r>
              <a:rPr lang="en-US" sz="3600" dirty="0">
                <a:latin typeface="Times New Roman"/>
                <a:ea typeface="Times New Roman"/>
              </a:rPr>
              <a:t> </a:t>
            </a:r>
            <a:r>
              <a:rPr lang="en-US" sz="3600" dirty="0" err="1">
                <a:latin typeface="Times New Roman"/>
                <a:ea typeface="Times New Roman"/>
              </a:rPr>
              <a:t>nghiệp</a:t>
            </a:r>
            <a:r>
              <a:rPr lang="en-US" sz="3600" dirty="0">
                <a:latin typeface="Times New Roman"/>
                <a:ea typeface="Times New Roman"/>
              </a:rPr>
              <a:t> </a:t>
            </a:r>
            <a:r>
              <a:rPr lang="en-US" sz="3600" dirty="0" err="1">
                <a:latin typeface="Times New Roman"/>
                <a:ea typeface="Times New Roman"/>
              </a:rPr>
              <a:t>rất</a:t>
            </a:r>
            <a:r>
              <a:rPr lang="en-US" sz="3600" dirty="0">
                <a:latin typeface="Times New Roman"/>
                <a:ea typeface="Times New Roman"/>
              </a:rPr>
              <a:t> </a:t>
            </a:r>
            <a:r>
              <a:rPr lang="en-US" sz="3600" i="1" dirty="0" err="1">
                <a:solidFill>
                  <a:srgbClr val="FF0000"/>
                </a:solidFill>
                <a:latin typeface="Times New Roman"/>
                <a:ea typeface="Times New Roman"/>
              </a:rPr>
              <a:t>phức</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tạp</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và</a:t>
            </a:r>
            <a:r>
              <a:rPr lang="en-US" sz="3600" i="1" dirty="0">
                <a:solidFill>
                  <a:srgbClr val="FF0000"/>
                </a:solidFill>
                <a:latin typeface="Times New Roman"/>
                <a:ea typeface="Times New Roman"/>
              </a:rPr>
              <a:t> gay </a:t>
            </a:r>
            <a:r>
              <a:rPr lang="en-US" sz="3600" i="1" dirty="0" err="1">
                <a:solidFill>
                  <a:srgbClr val="FF0000"/>
                </a:solidFill>
                <a:latin typeface="Times New Roman"/>
                <a:ea typeface="Times New Roman"/>
              </a:rPr>
              <a:t>gắt</a:t>
            </a:r>
            <a:r>
              <a:rPr lang="vi-VN" sz="3600" dirty="0">
                <a:latin typeface="Times New Roman"/>
                <a:ea typeface="Times New Roman"/>
              </a:rPr>
              <a:t>.</a:t>
            </a:r>
            <a:endParaRPr lang="vi-VN" sz="3600" dirty="0"/>
          </a:p>
        </p:txBody>
      </p:sp>
    </p:spTree>
    <p:extLst>
      <p:ext uri="{BB962C8B-B14F-4D97-AF65-F5344CB8AC3E}">
        <p14:creationId xmlns:p14="http://schemas.microsoft.com/office/powerpoint/2010/main" val="46485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1066800"/>
            <a:ext cx="8229600" cy="932688"/>
          </a:xfrm>
        </p:spPr>
        <p:txBody>
          <a:bodyPr>
            <a:noAutofit/>
          </a:bodyPr>
          <a:lstStyle/>
          <a:p>
            <a:pPr algn="ctr"/>
            <a:br>
              <a:rPr lang="vi-VN" sz="4000" b="1" dirty="0">
                <a:solidFill>
                  <a:srgbClr val="FF0000"/>
                </a:solidFill>
                <a:latin typeface="Times New Roman" pitchFamily="18" charset="0"/>
              </a:rPr>
            </a:br>
            <a:r>
              <a:rPr lang="vi-VN" sz="4000" b="1" dirty="0">
                <a:solidFill>
                  <a:srgbClr val="FF0000"/>
                </a:solidFill>
                <a:latin typeface="Times New Roman" pitchFamily="18" charset="0"/>
              </a:rPr>
              <a:t>Điều kiện văn hóa</a:t>
            </a:r>
            <a:br>
              <a:rPr lang="vi-VN" sz="4000" b="1" dirty="0">
                <a:solidFill>
                  <a:srgbClr val="FF0000"/>
                </a:solidFill>
                <a:latin typeface="Times New Roman" pitchFamily="18" charset="0"/>
              </a:rPr>
            </a:br>
            <a:endParaRPr lang="vi-VN" sz="4000" dirty="0">
              <a:solidFill>
                <a:srgbClr val="FF0000"/>
              </a:solidFill>
              <a:latin typeface="Times New Roman" pitchFamily="18" charset="0"/>
            </a:endParaRPr>
          </a:p>
        </p:txBody>
      </p:sp>
      <p:sp>
        <p:nvSpPr>
          <p:cNvPr id="3" name="Content Placeholder 2"/>
          <p:cNvSpPr>
            <a:spLocks noGrp="1"/>
          </p:cNvSpPr>
          <p:nvPr>
            <p:ph idx="1"/>
          </p:nvPr>
        </p:nvSpPr>
        <p:spPr>
          <a:xfrm>
            <a:off x="1447800" y="2011680"/>
            <a:ext cx="9372600" cy="4389120"/>
          </a:xfrm>
        </p:spPr>
        <p:txBody>
          <a:bodyPr>
            <a:normAutofit fontScale="92500" lnSpcReduction="20000"/>
          </a:bodyPr>
          <a:lstStyle/>
          <a:p>
            <a:pPr algn="just">
              <a:lnSpc>
                <a:spcPct val="150000"/>
              </a:lnSpc>
            </a:pPr>
            <a:r>
              <a:rPr lang="vi-VN" sz="3600" dirty="0">
                <a:latin typeface="Times New Roman" pitchFamily="18" charset="0"/>
                <a:ea typeface="Times New Roman"/>
              </a:rPr>
              <a:t>Ấn Độ cổ đại có nền văn hóa sớm phát triển, tích lũy được nhiều tri thức khoa học:</a:t>
            </a:r>
          </a:p>
          <a:p>
            <a:pPr algn="just">
              <a:lnSpc>
                <a:spcPct val="150000"/>
              </a:lnSpc>
            </a:pPr>
            <a:r>
              <a:rPr lang="vi-VN" sz="3600" dirty="0">
                <a:latin typeface="Times New Roman" pitchFamily="18" charset="0"/>
              </a:rPr>
              <a:t>Thiên văn</a:t>
            </a:r>
          </a:p>
          <a:p>
            <a:pPr algn="just">
              <a:lnSpc>
                <a:spcPct val="150000"/>
              </a:lnSpc>
            </a:pPr>
            <a:r>
              <a:rPr lang="vi-VN" sz="3600" dirty="0">
                <a:latin typeface="Times New Roman" pitchFamily="18" charset="0"/>
              </a:rPr>
              <a:t>Toán học </a:t>
            </a:r>
          </a:p>
          <a:p>
            <a:pPr algn="just">
              <a:lnSpc>
                <a:spcPct val="150000"/>
              </a:lnSpc>
            </a:pPr>
            <a:r>
              <a:rPr lang="vi-VN" sz="3600" dirty="0">
                <a:latin typeface="Times New Roman" pitchFamily="18" charset="0"/>
              </a:rPr>
              <a:t>Y học</a:t>
            </a:r>
          </a:p>
          <a:p>
            <a:pPr algn="just">
              <a:lnSpc>
                <a:spcPct val="150000"/>
              </a:lnSpc>
            </a:pPr>
            <a:r>
              <a:rPr lang="vi-VN" sz="3600" dirty="0">
                <a:latin typeface="Times New Roman" pitchFamily="18" charset="0"/>
              </a:rPr>
              <a:t>Nghệ thuật kiến trúc</a:t>
            </a:r>
          </a:p>
        </p:txBody>
      </p:sp>
    </p:spTree>
    <p:extLst>
      <p:ext uri="{BB962C8B-B14F-4D97-AF65-F5344CB8AC3E}">
        <p14:creationId xmlns:p14="http://schemas.microsoft.com/office/powerpoint/2010/main" val="2608728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304800"/>
            <a:ext cx="8229600" cy="1143000"/>
          </a:xfrm>
        </p:spPr>
        <p:txBody>
          <a:bodyPr>
            <a:normAutofit/>
          </a:bodyPr>
          <a:lstStyle/>
          <a:p>
            <a:pPr algn="ctr"/>
            <a:r>
              <a:rPr lang="vi-VN" sz="4000" b="1" dirty="0">
                <a:solidFill>
                  <a:srgbClr val="FF0000"/>
                </a:solidFill>
                <a:latin typeface="Times New Roman" pitchFamily="18" charset="0"/>
              </a:rPr>
              <a:t>Điều kiện ra đời của triết học Ấn Độ</a:t>
            </a:r>
            <a:endParaRPr lang="vi-VN" sz="4000" dirty="0">
              <a:solidFill>
                <a:srgbClr val="FF0000"/>
              </a:solidFill>
              <a:latin typeface="Times New Roman" pitchFamily="18" charset="0"/>
            </a:endParaRPr>
          </a:p>
        </p:txBody>
      </p:sp>
      <p:sp>
        <p:nvSpPr>
          <p:cNvPr id="3" name="Content Placeholder 2"/>
          <p:cNvSpPr>
            <a:spLocks noGrp="1"/>
          </p:cNvSpPr>
          <p:nvPr>
            <p:ph idx="1"/>
          </p:nvPr>
        </p:nvSpPr>
        <p:spPr>
          <a:xfrm>
            <a:off x="838200" y="2057400"/>
            <a:ext cx="10363200" cy="4008120"/>
          </a:xfrm>
        </p:spPr>
        <p:txBody>
          <a:bodyPr>
            <a:noAutofit/>
          </a:bodyPr>
          <a:lstStyle/>
          <a:p>
            <a:pPr algn="just">
              <a:lnSpc>
                <a:spcPct val="150000"/>
              </a:lnSpc>
              <a:spcBef>
                <a:spcPts val="300"/>
              </a:spcBef>
              <a:spcAft>
                <a:spcPts val="300"/>
              </a:spcAft>
            </a:pPr>
            <a:r>
              <a:rPr lang="vi-VN" sz="3200" dirty="0">
                <a:latin typeface="Times New Roman"/>
                <a:ea typeface="Times New Roman"/>
              </a:rPr>
              <a:t>	Nền triết học chịu ảnh hưởng của những </a:t>
            </a:r>
            <a:r>
              <a:rPr lang="vi-VN" sz="3200" i="1" dirty="0">
                <a:solidFill>
                  <a:srgbClr val="FF0000"/>
                </a:solidFill>
                <a:latin typeface="Times New Roman"/>
                <a:ea typeface="Times New Roman"/>
              </a:rPr>
              <a:t>tư tưởng tôn giáo có tính chất “hướng nội”</a:t>
            </a:r>
            <a:r>
              <a:rPr lang="vi-VN" sz="3200" dirty="0">
                <a:solidFill>
                  <a:srgbClr val="FF0000"/>
                </a:solidFill>
                <a:latin typeface="Times New Roman"/>
                <a:ea typeface="Times New Roman"/>
              </a:rPr>
              <a:t>,</a:t>
            </a:r>
            <a:r>
              <a:rPr lang="vi-VN" sz="3200" dirty="0">
                <a:latin typeface="Times New Roman"/>
                <a:ea typeface="Times New Roman"/>
              </a:rPr>
              <a:t> nghĩa là, việc lý giải và thực hành những vấn đề </a:t>
            </a:r>
            <a:r>
              <a:rPr lang="vi-VN" sz="3200" i="1" dirty="0">
                <a:solidFill>
                  <a:srgbClr val="FF0000"/>
                </a:solidFill>
                <a:latin typeface="Times New Roman"/>
                <a:ea typeface="Times New Roman"/>
              </a:rPr>
              <a:t>nhân sinh quan </a:t>
            </a:r>
            <a:r>
              <a:rPr lang="vi-VN" sz="3200" dirty="0">
                <a:latin typeface="Times New Roman"/>
                <a:ea typeface="Times New Roman"/>
              </a:rPr>
              <a:t>dưới góc độ tâm linh tôn giáo nhằm đạt tới sự </a:t>
            </a:r>
            <a:r>
              <a:rPr lang="vi-VN" sz="3200" i="1" dirty="0">
                <a:solidFill>
                  <a:srgbClr val="FF0000"/>
                </a:solidFill>
                <a:latin typeface="Times New Roman"/>
                <a:ea typeface="Times New Roman"/>
              </a:rPr>
              <a:t>“giải thoát” </a:t>
            </a:r>
            <a:r>
              <a:rPr lang="vi-VN" sz="3200" dirty="0">
                <a:latin typeface="Times New Roman"/>
                <a:ea typeface="Times New Roman"/>
              </a:rPr>
              <a:t>là xu hướng trội của nhiều học thuyết triết học – tôn giáo Ấn Độ cổ, trung đại.</a:t>
            </a:r>
          </a:p>
          <a:p>
            <a:endParaRPr lang="vi-VN" sz="3200" dirty="0"/>
          </a:p>
        </p:txBody>
      </p:sp>
    </p:spTree>
    <p:extLst>
      <p:ext uri="{BB962C8B-B14F-4D97-AF65-F5344CB8AC3E}">
        <p14:creationId xmlns:p14="http://schemas.microsoft.com/office/powerpoint/2010/main" val="1370823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533400"/>
            <a:ext cx="8763000" cy="1143000"/>
          </a:xfrm>
        </p:spPr>
        <p:txBody>
          <a:bodyPr>
            <a:normAutofit fontScale="90000"/>
          </a:bodyPr>
          <a:lstStyle/>
          <a:p>
            <a:pPr algn="ctr"/>
            <a:br>
              <a:rPr lang="vi-VN" b="1" dirty="0">
                <a:solidFill>
                  <a:srgbClr val="FF0000"/>
                </a:solidFill>
                <a:latin typeface="Times New Roman" pitchFamily="18" charset="0"/>
              </a:rPr>
            </a:br>
            <a:r>
              <a:rPr lang="vi-VN" sz="4000" b="1" dirty="0">
                <a:solidFill>
                  <a:srgbClr val="FF0000"/>
                </a:solidFill>
                <a:latin typeface="Times New Roman" pitchFamily="18" charset="0"/>
              </a:rPr>
              <a:t>2. Quá trình hình thành và phát triển của triết học Ấn Độ cổ trung đại</a:t>
            </a:r>
          </a:p>
        </p:txBody>
      </p:sp>
      <p:sp>
        <p:nvSpPr>
          <p:cNvPr id="3" name="Content Placeholder 2"/>
          <p:cNvSpPr>
            <a:spLocks noGrp="1"/>
          </p:cNvSpPr>
          <p:nvPr>
            <p:ph idx="1"/>
          </p:nvPr>
        </p:nvSpPr>
        <p:spPr>
          <a:xfrm>
            <a:off x="762000" y="2133600"/>
            <a:ext cx="10668000" cy="4191000"/>
          </a:xfrm>
        </p:spPr>
        <p:txBody>
          <a:bodyPr>
            <a:noAutofit/>
          </a:bodyPr>
          <a:lstStyle/>
          <a:p>
            <a:pPr algn="just">
              <a:lnSpc>
                <a:spcPct val="150000"/>
              </a:lnSpc>
              <a:spcBef>
                <a:spcPts val="300"/>
              </a:spcBef>
              <a:spcAft>
                <a:spcPts val="300"/>
              </a:spcAft>
              <a:buFont typeface="Times New Roman"/>
              <a:buChar char="-"/>
            </a:pPr>
            <a:r>
              <a:rPr lang="vi-VN" sz="3200" dirty="0">
                <a:latin typeface="Times New Roman"/>
                <a:ea typeface="Times New Roman"/>
              </a:rPr>
              <a:t>Thời kỳ 1: </a:t>
            </a:r>
            <a:r>
              <a:rPr lang="vi-VN" sz="3200" i="1" dirty="0">
                <a:solidFill>
                  <a:srgbClr val="FF0000"/>
                </a:solidFill>
                <a:latin typeface="Times New Roman"/>
                <a:ea typeface="Times New Roman"/>
              </a:rPr>
              <a:t>Thời kỳ Vêđa </a:t>
            </a:r>
            <a:r>
              <a:rPr lang="vi-VN" sz="3200" dirty="0">
                <a:latin typeface="Times New Roman"/>
                <a:ea typeface="Times New Roman"/>
              </a:rPr>
              <a:t>(khoảng TK XV – VIII TCN)</a:t>
            </a:r>
          </a:p>
          <a:p>
            <a:pPr algn="just">
              <a:lnSpc>
                <a:spcPct val="150000"/>
              </a:lnSpc>
              <a:spcBef>
                <a:spcPts val="300"/>
              </a:spcBef>
              <a:spcAft>
                <a:spcPts val="300"/>
              </a:spcAft>
              <a:buFont typeface="Times New Roman"/>
              <a:buChar char="-"/>
            </a:pPr>
            <a:r>
              <a:rPr lang="vi-VN" sz="3200" dirty="0">
                <a:latin typeface="Times New Roman"/>
                <a:ea typeface="Times New Roman"/>
              </a:rPr>
              <a:t>Thời kỳ 2: </a:t>
            </a:r>
            <a:r>
              <a:rPr lang="vi-VN" sz="3200" i="1" dirty="0">
                <a:solidFill>
                  <a:srgbClr val="FF0000"/>
                </a:solidFill>
                <a:latin typeface="Times New Roman"/>
                <a:ea typeface="Times New Roman"/>
              </a:rPr>
              <a:t>Thời kỳ cổ điển </a:t>
            </a:r>
            <a:r>
              <a:rPr lang="vi-VN" sz="3200" dirty="0">
                <a:latin typeface="Times New Roman"/>
                <a:ea typeface="Times New Roman"/>
              </a:rPr>
              <a:t>(còn gọi là thời kỳ Bàlamôn giáo, Phật giáo) (Khoảng TK VI TCN đến TK VI)</a:t>
            </a:r>
          </a:p>
          <a:p>
            <a:pPr marL="0" indent="0" algn="just">
              <a:lnSpc>
                <a:spcPct val="150000"/>
              </a:lnSpc>
              <a:spcBef>
                <a:spcPts val="300"/>
              </a:spcBef>
              <a:spcAft>
                <a:spcPts val="300"/>
              </a:spcAft>
              <a:buNone/>
            </a:pPr>
            <a:r>
              <a:rPr lang="vi-VN" sz="3200" dirty="0">
                <a:latin typeface="Times New Roman"/>
                <a:ea typeface="Times New Roman"/>
              </a:rPr>
              <a:t>- Thời kỳ 3: </a:t>
            </a:r>
            <a:r>
              <a:rPr lang="vi-VN" sz="3200" i="1" dirty="0">
                <a:solidFill>
                  <a:srgbClr val="FF0000"/>
                </a:solidFill>
                <a:latin typeface="Times New Roman"/>
                <a:ea typeface="Times New Roman"/>
              </a:rPr>
              <a:t>Thời kỳ sau cổ điển </a:t>
            </a:r>
            <a:r>
              <a:rPr lang="vi-VN" sz="3200" dirty="0">
                <a:latin typeface="Times New Roman"/>
                <a:ea typeface="Times New Roman"/>
              </a:rPr>
              <a:t>(còn gọi là thời kỳ xâm nhập của Hồi giáo) (khoảng TK VII – XVIII)</a:t>
            </a:r>
          </a:p>
          <a:p>
            <a:endParaRPr lang="vi-VN" sz="3200" dirty="0"/>
          </a:p>
        </p:txBody>
      </p:sp>
    </p:spTree>
    <p:extLst>
      <p:ext uri="{BB962C8B-B14F-4D97-AF65-F5344CB8AC3E}">
        <p14:creationId xmlns:p14="http://schemas.microsoft.com/office/powerpoint/2010/main" val="10243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381000"/>
            <a:ext cx="9753600" cy="990600"/>
          </a:xfrm>
        </p:spPr>
        <p:txBody>
          <a:bodyPr>
            <a:noAutofit/>
          </a:bodyPr>
          <a:lstStyle/>
          <a:p>
            <a:pPr marL="342900" indent="-342900" algn="ctr">
              <a:lnSpc>
                <a:spcPct val="150000"/>
              </a:lnSpc>
              <a:spcBef>
                <a:spcPts val="300"/>
              </a:spcBef>
              <a:spcAft>
                <a:spcPts val="300"/>
              </a:spcAft>
            </a:pPr>
            <a:br>
              <a:rPr lang="vi-VN" sz="3600" b="1" dirty="0">
                <a:solidFill>
                  <a:srgbClr val="FF0000"/>
                </a:solidFill>
                <a:latin typeface="Times New Roman" pitchFamily="18" charset="0"/>
                <a:ea typeface="Times New Roman"/>
                <a:cs typeface="+mn-cs"/>
              </a:rPr>
            </a:br>
            <a:r>
              <a:rPr lang="vi-VN" sz="3600" b="1" dirty="0">
                <a:solidFill>
                  <a:srgbClr val="FF0000"/>
                </a:solidFill>
                <a:latin typeface="Times New Roman" pitchFamily="18" charset="0"/>
                <a:ea typeface="Times New Roman"/>
                <a:cs typeface="+mn-cs"/>
              </a:rPr>
              <a:t>Thời kỳ Vêđa </a:t>
            </a:r>
            <a:r>
              <a:rPr lang="vi-VN" sz="3600" b="1" dirty="0">
                <a:solidFill>
                  <a:schemeClr val="tx1"/>
                </a:solidFill>
                <a:latin typeface="Times New Roman" pitchFamily="18" charset="0"/>
                <a:ea typeface="Times New Roman"/>
                <a:cs typeface="+mn-cs"/>
              </a:rPr>
              <a:t>(khoảng TK XV-VIII TCN)</a:t>
            </a:r>
            <a:endParaRPr lang="vi-VN" sz="3600" b="1" dirty="0">
              <a:solidFill>
                <a:schemeClr val="tx1"/>
              </a:solidFill>
              <a:latin typeface="Times New Roman" pitchFamily="18" charset="0"/>
            </a:endParaRPr>
          </a:p>
        </p:txBody>
      </p:sp>
      <p:sp>
        <p:nvSpPr>
          <p:cNvPr id="3" name="Content Placeholder 2"/>
          <p:cNvSpPr>
            <a:spLocks noGrp="1"/>
          </p:cNvSpPr>
          <p:nvPr>
            <p:ph idx="1"/>
          </p:nvPr>
        </p:nvSpPr>
        <p:spPr>
          <a:xfrm>
            <a:off x="1143000" y="1905000"/>
            <a:ext cx="9906000" cy="4221164"/>
          </a:xfrm>
        </p:spPr>
        <p:txBody>
          <a:bodyPr>
            <a:noAutofit/>
          </a:bodyPr>
          <a:lstStyle/>
          <a:p>
            <a:pPr indent="228600" algn="just">
              <a:lnSpc>
                <a:spcPct val="150000"/>
              </a:lnSpc>
              <a:spcBef>
                <a:spcPts val="300"/>
              </a:spcBef>
              <a:spcAft>
                <a:spcPts val="300"/>
              </a:spcAft>
            </a:pPr>
            <a:r>
              <a:rPr lang="en-US" sz="3200" dirty="0">
                <a:latin typeface="Times New Roman"/>
                <a:ea typeface="Times New Roman"/>
              </a:rPr>
              <a:t> </a:t>
            </a:r>
            <a:r>
              <a:rPr lang="vi-VN" sz="3200" dirty="0">
                <a:latin typeface="Times New Roman"/>
                <a:ea typeface="Times New Roman"/>
              </a:rPr>
              <a:t>Thời kỳ Vêđa là thời kỳ </a:t>
            </a:r>
            <a:r>
              <a:rPr lang="vi-VN" sz="3200" i="1" dirty="0">
                <a:solidFill>
                  <a:srgbClr val="FF0000"/>
                </a:solidFill>
                <a:latin typeface="Times New Roman"/>
                <a:ea typeface="Times New Roman"/>
              </a:rPr>
              <a:t>tiền sử </a:t>
            </a:r>
            <a:r>
              <a:rPr lang="vi-VN" sz="3200" dirty="0">
                <a:latin typeface="Times New Roman"/>
                <a:ea typeface="Times New Roman"/>
              </a:rPr>
              <a:t>của triết học Ấn độ, trong thời kỳ này con người quan niệm về thế giới, về đời sống bằng các biểu tượng </a:t>
            </a:r>
            <a:r>
              <a:rPr lang="vi-VN" sz="3200" i="1" dirty="0">
                <a:solidFill>
                  <a:srgbClr val="FF0000"/>
                </a:solidFill>
                <a:latin typeface="Times New Roman"/>
                <a:ea typeface="Times New Roman"/>
              </a:rPr>
              <a:t>huyền thoại đa thần</a:t>
            </a:r>
            <a:r>
              <a:rPr lang="vi-VN" sz="3200" dirty="0">
                <a:latin typeface="Times New Roman"/>
                <a:ea typeface="Times New Roman"/>
              </a:rPr>
              <a:t>, những quan niệm đó thể hiện trong các tác phẩm chủ yếu là kinh </a:t>
            </a:r>
            <a:r>
              <a:rPr lang="vi-VN" sz="3200" b="1" dirty="0">
                <a:solidFill>
                  <a:srgbClr val="FF0000"/>
                </a:solidFill>
                <a:latin typeface="Times New Roman"/>
                <a:ea typeface="Times New Roman"/>
              </a:rPr>
              <a:t>Veda và Upanishad</a:t>
            </a:r>
          </a:p>
          <a:p>
            <a:endParaRPr lang="vi-VN" sz="3200" dirty="0"/>
          </a:p>
        </p:txBody>
      </p:sp>
    </p:spTree>
    <p:extLst>
      <p:ext uri="{BB962C8B-B14F-4D97-AF65-F5344CB8AC3E}">
        <p14:creationId xmlns:p14="http://schemas.microsoft.com/office/powerpoint/2010/main" val="2695916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br>
              <a:rPr lang="vi-VN" sz="3200" b="1" dirty="0">
                <a:solidFill>
                  <a:srgbClr val="FF0000"/>
                </a:solidFill>
                <a:effectLst>
                  <a:outerShdw blurRad="38100" dist="38100" dir="2700000" algn="tl">
                    <a:srgbClr val="000000">
                      <a:alpha val="43137"/>
                    </a:srgbClr>
                  </a:outerShdw>
                </a:effectLst>
                <a:latin typeface="Times New Roman" pitchFamily="18" charset="0"/>
                <a:ea typeface="Times New Roman"/>
              </a:rPr>
            </a:br>
            <a:r>
              <a:rPr lang="vi-VN" sz="3200" b="1" dirty="0">
                <a:solidFill>
                  <a:srgbClr val="FF0000"/>
                </a:solidFill>
                <a:latin typeface="Times New Roman" pitchFamily="18" charset="0"/>
                <a:ea typeface="Times New Roman"/>
              </a:rPr>
              <a:t>Thời kỳ Vêđa </a:t>
            </a:r>
            <a:r>
              <a:rPr lang="vi-VN" sz="3200" b="1" dirty="0">
                <a:solidFill>
                  <a:schemeClr val="tx1"/>
                </a:solidFill>
                <a:latin typeface="Times New Roman" pitchFamily="18" charset="0"/>
                <a:ea typeface="Times New Roman"/>
              </a:rPr>
              <a:t>(khoảng TK XV – VIII TCN)</a:t>
            </a:r>
            <a:br>
              <a:rPr lang="vi-VN" sz="3200" dirty="0">
                <a:solidFill>
                  <a:schemeClr val="tx1"/>
                </a:solidFill>
                <a:latin typeface="Times New Roman" pitchFamily="18" charset="0"/>
                <a:ea typeface="Times New Roman"/>
              </a:rPr>
            </a:br>
            <a:endParaRPr lang="vi-VN" sz="3200" dirty="0">
              <a:solidFill>
                <a:schemeClr val="tx1"/>
              </a:solidFill>
              <a:latin typeface="Times New Roman" pitchFamily="18" charset="0"/>
            </a:endParaRPr>
          </a:p>
        </p:txBody>
      </p:sp>
      <p:sp>
        <p:nvSpPr>
          <p:cNvPr id="3" name="Content Placeholder 2"/>
          <p:cNvSpPr>
            <a:spLocks noGrp="1"/>
          </p:cNvSpPr>
          <p:nvPr>
            <p:ph idx="1"/>
          </p:nvPr>
        </p:nvSpPr>
        <p:spPr>
          <a:xfrm>
            <a:off x="1143000" y="1676400"/>
            <a:ext cx="9906000" cy="4826000"/>
          </a:xfrm>
        </p:spPr>
        <p:txBody>
          <a:bodyPr>
            <a:normAutofit/>
          </a:bodyPr>
          <a:lstStyle/>
          <a:p>
            <a:pPr indent="228600" algn="just">
              <a:lnSpc>
                <a:spcPct val="150000"/>
              </a:lnSpc>
              <a:spcBef>
                <a:spcPts val="300"/>
              </a:spcBef>
              <a:spcAft>
                <a:spcPts val="300"/>
              </a:spcAft>
            </a:pPr>
            <a:r>
              <a:rPr lang="vi-VN" sz="2800" b="1" dirty="0">
                <a:latin typeface="Times New Roman"/>
                <a:ea typeface="Times New Roman"/>
              </a:rPr>
              <a:t> Lúc đầu</a:t>
            </a:r>
            <a:r>
              <a:rPr lang="en-US" sz="2800" b="1" dirty="0">
                <a:latin typeface="Times New Roman"/>
                <a:ea typeface="Times New Roman"/>
              </a:rPr>
              <a:t> </a:t>
            </a:r>
            <a:r>
              <a:rPr lang="en-US" sz="2800" b="1" dirty="0" err="1">
                <a:latin typeface="Times New Roman"/>
                <a:ea typeface="Times New Roman"/>
              </a:rPr>
              <a:t>bộ</a:t>
            </a:r>
            <a:r>
              <a:rPr lang="en-US" sz="2800" b="1" dirty="0">
                <a:latin typeface="Times New Roman"/>
                <a:ea typeface="Times New Roman"/>
              </a:rPr>
              <a:t> </a:t>
            </a:r>
            <a:r>
              <a:rPr lang="en-US" sz="2800" b="1" dirty="0" err="1">
                <a:latin typeface="Times New Roman"/>
                <a:ea typeface="Times New Roman"/>
              </a:rPr>
              <a:t>kinh</a:t>
            </a:r>
            <a:r>
              <a:rPr lang="en-US" sz="2800" b="1" dirty="0">
                <a:latin typeface="Times New Roman"/>
                <a:ea typeface="Times New Roman"/>
              </a:rPr>
              <a:t> </a:t>
            </a:r>
            <a:r>
              <a:rPr lang="en-US" sz="2800" b="1" dirty="0" err="1">
                <a:latin typeface="Times New Roman"/>
                <a:ea typeface="Times New Roman"/>
              </a:rPr>
              <a:t>Vêda</a:t>
            </a:r>
            <a:r>
              <a:rPr lang="en-US" sz="2800" b="1" dirty="0">
                <a:latin typeface="Times New Roman"/>
                <a:ea typeface="Times New Roman"/>
              </a:rPr>
              <a:t> </a:t>
            </a:r>
            <a:r>
              <a:rPr lang="en-US" sz="2800" b="1" dirty="0" err="1">
                <a:latin typeface="Times New Roman"/>
                <a:ea typeface="Times New Roman"/>
              </a:rPr>
              <a:t>được</a:t>
            </a:r>
            <a:r>
              <a:rPr lang="vi-VN" sz="2800" b="1" dirty="0">
                <a:latin typeface="Times New Roman"/>
                <a:ea typeface="Times New Roman"/>
              </a:rPr>
              <a:t> truyền miệng, đến thế kỷ X –VII </a:t>
            </a:r>
            <a:r>
              <a:rPr lang="en-US" sz="2800" b="1" dirty="0">
                <a:latin typeface="Times New Roman"/>
                <a:ea typeface="Times New Roman"/>
              </a:rPr>
              <a:t>T</a:t>
            </a:r>
            <a:r>
              <a:rPr lang="vi-VN" sz="2800" b="1" dirty="0">
                <a:latin typeface="Times New Roman"/>
                <a:ea typeface="Times New Roman"/>
              </a:rPr>
              <a:t>CN nó được ghi chép lại, gồm 4 tập:</a:t>
            </a:r>
          </a:p>
          <a:p>
            <a:pPr indent="228600" algn="just">
              <a:lnSpc>
                <a:spcPct val="150000"/>
              </a:lnSpc>
              <a:spcBef>
                <a:spcPts val="300"/>
              </a:spcBef>
              <a:spcAft>
                <a:spcPts val="300"/>
              </a:spcAft>
            </a:pPr>
            <a:r>
              <a:rPr lang="vi-VN" sz="2800" b="1" dirty="0">
                <a:latin typeface="Times New Roman"/>
                <a:ea typeface="Times New Roman"/>
              </a:rPr>
              <a:t>Rigveda</a:t>
            </a:r>
          </a:p>
          <a:p>
            <a:pPr indent="228600" algn="just">
              <a:lnSpc>
                <a:spcPct val="150000"/>
              </a:lnSpc>
              <a:spcBef>
                <a:spcPts val="300"/>
              </a:spcBef>
              <a:spcAft>
                <a:spcPts val="300"/>
              </a:spcAft>
            </a:pPr>
            <a:r>
              <a:rPr lang="vi-VN" sz="2800" b="1" dirty="0">
                <a:latin typeface="Times New Roman"/>
                <a:ea typeface="Times New Roman"/>
              </a:rPr>
              <a:t>Samaveda</a:t>
            </a:r>
          </a:p>
          <a:p>
            <a:pPr indent="228600" algn="just">
              <a:lnSpc>
                <a:spcPct val="150000"/>
              </a:lnSpc>
              <a:spcBef>
                <a:spcPts val="300"/>
              </a:spcBef>
              <a:spcAft>
                <a:spcPts val="300"/>
              </a:spcAft>
            </a:pPr>
            <a:r>
              <a:rPr lang="vi-VN" sz="2800" b="1" dirty="0">
                <a:latin typeface="Times New Roman"/>
                <a:ea typeface="Times New Roman"/>
              </a:rPr>
              <a:t>Stharvaved</a:t>
            </a:r>
          </a:p>
          <a:p>
            <a:pPr indent="228600" algn="just">
              <a:lnSpc>
                <a:spcPct val="150000"/>
              </a:lnSpc>
              <a:spcBef>
                <a:spcPts val="300"/>
              </a:spcBef>
              <a:spcAft>
                <a:spcPts val="300"/>
              </a:spcAft>
            </a:pPr>
            <a:r>
              <a:rPr lang="vi-VN" sz="2800" b="1" dirty="0">
                <a:latin typeface="Times New Roman"/>
                <a:ea typeface="Times New Roman"/>
              </a:rPr>
              <a:t>Yajurveda</a:t>
            </a:r>
          </a:p>
          <a:p>
            <a:endParaRPr lang="vi-VN" sz="2800" b="1"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9601" y="2971800"/>
            <a:ext cx="5986463" cy="353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90927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074"/>
                                        </p:tgtEl>
                                        <p:attrNameLst>
                                          <p:attrName>style.visibility</p:attrName>
                                        </p:attrNameLst>
                                      </p:cBhvr>
                                      <p:to>
                                        <p:strVal val="visible"/>
                                      </p:to>
                                    </p:set>
                                    <p:animEffect transition="in" filter="fade">
                                      <p:cBhvr>
                                        <p:cTn id="49" dur="1000"/>
                                        <p:tgtEl>
                                          <p:spTgt spid="3074"/>
                                        </p:tgtEl>
                                      </p:cBhvr>
                                    </p:animEffect>
                                    <p:anim calcmode="lin" valueType="num">
                                      <p:cBhvr>
                                        <p:cTn id="50" dur="1000" fill="hold"/>
                                        <p:tgtEl>
                                          <p:spTgt spid="3074"/>
                                        </p:tgtEl>
                                        <p:attrNameLst>
                                          <p:attrName>ppt_x</p:attrName>
                                        </p:attrNameLst>
                                      </p:cBhvr>
                                      <p:tavLst>
                                        <p:tav tm="0">
                                          <p:val>
                                            <p:strVal val="#ppt_x"/>
                                          </p:val>
                                        </p:tav>
                                        <p:tav tm="100000">
                                          <p:val>
                                            <p:strVal val="#ppt_x"/>
                                          </p:val>
                                        </p:tav>
                                      </p:tavLst>
                                    </p:anim>
                                    <p:anim calcmode="lin" valueType="num">
                                      <p:cBhvr>
                                        <p:cTn id="51"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819912"/>
          </a:xfrm>
        </p:spPr>
        <p:txBody>
          <a:bodyPr>
            <a:normAutofit/>
          </a:bodyPr>
          <a:lstStyle/>
          <a:p>
            <a:pPr algn="ctr"/>
            <a:r>
              <a:rPr lang="vi-VN" sz="4400" dirty="0">
                <a:solidFill>
                  <a:srgbClr val="FF0000"/>
                </a:solidFill>
                <a:latin typeface="+mn-lt"/>
              </a:rPr>
              <a:t>Tư tưởng triết học trong Vêđa</a:t>
            </a:r>
          </a:p>
        </p:txBody>
      </p:sp>
      <p:sp>
        <p:nvSpPr>
          <p:cNvPr id="3" name="Content Placeholder 2"/>
          <p:cNvSpPr>
            <a:spLocks noGrp="1"/>
          </p:cNvSpPr>
          <p:nvPr>
            <p:ph idx="1"/>
          </p:nvPr>
        </p:nvSpPr>
        <p:spPr/>
        <p:txBody>
          <a:bodyPr>
            <a:normAutofit lnSpcReduction="10000"/>
          </a:bodyPr>
          <a:lstStyle/>
          <a:p>
            <a:pPr indent="228600" algn="just">
              <a:lnSpc>
                <a:spcPct val="150000"/>
              </a:lnSpc>
              <a:spcBef>
                <a:spcPts val="300"/>
              </a:spcBef>
              <a:spcAft>
                <a:spcPts val="300"/>
              </a:spcAft>
              <a:buClr>
                <a:srgbClr val="0BD0D9"/>
              </a:buClr>
            </a:pPr>
            <a:r>
              <a:rPr lang="en-US" sz="3600" dirty="0">
                <a:solidFill>
                  <a:prstClr val="black"/>
                </a:solidFill>
                <a:ea typeface="Times New Roman"/>
              </a:rPr>
              <a:t> </a:t>
            </a:r>
            <a:r>
              <a:rPr lang="vi-VN" sz="3600" dirty="0">
                <a:solidFill>
                  <a:prstClr val="black"/>
                </a:solidFill>
                <a:ea typeface="Times New Roman"/>
              </a:rPr>
              <a:t>Người Ấn độ quan niệm trong vũ trụ có </a:t>
            </a:r>
            <a:r>
              <a:rPr lang="vi-VN" sz="3600" i="1" dirty="0">
                <a:solidFill>
                  <a:srgbClr val="FF0000"/>
                </a:solidFill>
                <a:ea typeface="Times New Roman"/>
              </a:rPr>
              <a:t>3 lực lượng </a:t>
            </a:r>
            <a:r>
              <a:rPr lang="vi-VN" sz="3600" dirty="0">
                <a:solidFill>
                  <a:prstClr val="black"/>
                </a:solidFill>
                <a:ea typeface="Times New Roman"/>
              </a:rPr>
              <a:t>có quan hệ chặt chẽ với nhau, ngự trị 3 cõi của vũ trụ, đó là:</a:t>
            </a:r>
          </a:p>
          <a:p>
            <a:pPr indent="228600" algn="just">
              <a:lnSpc>
                <a:spcPct val="150000"/>
              </a:lnSpc>
              <a:spcBef>
                <a:spcPts val="300"/>
              </a:spcBef>
              <a:spcAft>
                <a:spcPts val="300"/>
              </a:spcAft>
              <a:buClr>
                <a:srgbClr val="0BD0D9"/>
              </a:buClr>
            </a:pPr>
            <a:r>
              <a:rPr lang="en-US" sz="3600" i="1" dirty="0">
                <a:solidFill>
                  <a:srgbClr val="FF0000"/>
                </a:solidFill>
                <a:ea typeface="Times New Roman"/>
              </a:rPr>
              <a:t> </a:t>
            </a:r>
            <a:r>
              <a:rPr lang="vi-VN" sz="3600" i="1" dirty="0">
                <a:solidFill>
                  <a:srgbClr val="FF0000"/>
                </a:solidFill>
                <a:ea typeface="Times New Roman"/>
              </a:rPr>
              <a:t>Thần linh</a:t>
            </a:r>
            <a:r>
              <a:rPr lang="vi-VN" sz="3600" dirty="0">
                <a:solidFill>
                  <a:prstClr val="black"/>
                </a:solidFill>
                <a:ea typeface="Times New Roman"/>
              </a:rPr>
              <a:t>: ngự trị thiên giới</a:t>
            </a:r>
          </a:p>
          <a:p>
            <a:pPr indent="228600" algn="just">
              <a:lnSpc>
                <a:spcPct val="150000"/>
              </a:lnSpc>
              <a:spcBef>
                <a:spcPts val="300"/>
              </a:spcBef>
              <a:spcAft>
                <a:spcPts val="300"/>
              </a:spcAft>
              <a:buClr>
                <a:srgbClr val="0BD0D9"/>
              </a:buClr>
            </a:pPr>
            <a:r>
              <a:rPr lang="en-US" sz="3600" i="1" dirty="0">
                <a:solidFill>
                  <a:srgbClr val="FF0000"/>
                </a:solidFill>
                <a:ea typeface="Times New Roman"/>
              </a:rPr>
              <a:t> </a:t>
            </a:r>
            <a:r>
              <a:rPr lang="vi-VN" sz="3600" i="1" dirty="0">
                <a:solidFill>
                  <a:srgbClr val="FF0000"/>
                </a:solidFill>
                <a:ea typeface="Times New Roman"/>
              </a:rPr>
              <a:t>Con người</a:t>
            </a:r>
            <a:r>
              <a:rPr lang="vi-VN" sz="3600" dirty="0">
                <a:solidFill>
                  <a:prstClr val="black"/>
                </a:solidFill>
                <a:ea typeface="Times New Roman"/>
              </a:rPr>
              <a:t>: ngự trị trần gian</a:t>
            </a:r>
          </a:p>
          <a:p>
            <a:pPr indent="228600" algn="just">
              <a:lnSpc>
                <a:spcPct val="150000"/>
              </a:lnSpc>
              <a:spcBef>
                <a:spcPts val="300"/>
              </a:spcBef>
              <a:spcAft>
                <a:spcPts val="300"/>
              </a:spcAft>
              <a:buClr>
                <a:srgbClr val="0BD0D9"/>
              </a:buClr>
            </a:pPr>
            <a:r>
              <a:rPr lang="en-US" sz="3600" i="1" dirty="0">
                <a:solidFill>
                  <a:srgbClr val="FF0000"/>
                </a:solidFill>
                <a:ea typeface="Times New Roman"/>
              </a:rPr>
              <a:t> </a:t>
            </a:r>
            <a:r>
              <a:rPr lang="vi-VN" sz="3600" i="1" dirty="0">
                <a:solidFill>
                  <a:srgbClr val="FF0000"/>
                </a:solidFill>
                <a:ea typeface="Times New Roman"/>
              </a:rPr>
              <a:t>Quỷ ác: </a:t>
            </a:r>
            <a:r>
              <a:rPr lang="vi-VN" sz="3600" dirty="0">
                <a:solidFill>
                  <a:prstClr val="black"/>
                </a:solidFill>
                <a:ea typeface="Times New Roman"/>
              </a:rPr>
              <a:t>ngự trị địa ngục</a:t>
            </a:r>
          </a:p>
          <a:p>
            <a:pPr marL="0" indent="0">
              <a:buNone/>
            </a:pPr>
            <a:endParaRPr lang="vi-VN" dirty="0"/>
          </a:p>
        </p:txBody>
      </p:sp>
    </p:spTree>
    <p:extLst>
      <p:ext uri="{BB962C8B-B14F-4D97-AF65-F5344CB8AC3E}">
        <p14:creationId xmlns:p14="http://schemas.microsoft.com/office/powerpoint/2010/main" val="3643759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19200" y="304800"/>
            <a:ext cx="9906000" cy="5105400"/>
          </a:xfrm>
        </p:spPr>
        <p:txBody>
          <a:bodyPr>
            <a:normAutofit/>
          </a:bodyPr>
          <a:lstStyle/>
          <a:p>
            <a:pPr indent="228600" algn="just">
              <a:lnSpc>
                <a:spcPct val="150000"/>
              </a:lnSpc>
              <a:spcBef>
                <a:spcPts val="300"/>
              </a:spcBef>
              <a:spcAft>
                <a:spcPts val="300"/>
              </a:spcAft>
            </a:pPr>
            <a:endParaRPr lang="vi-VN" sz="3600" dirty="0">
              <a:latin typeface="Times New Roman"/>
              <a:ea typeface="Times New Roman"/>
            </a:endParaRPr>
          </a:p>
          <a:p>
            <a:pPr indent="228600" algn="just">
              <a:lnSpc>
                <a:spcPct val="150000"/>
              </a:lnSpc>
              <a:spcBef>
                <a:spcPts val="300"/>
              </a:spcBef>
              <a:spcAft>
                <a:spcPts val="300"/>
              </a:spcAft>
            </a:pPr>
            <a:endParaRPr lang="vi-VN" sz="3600" dirty="0">
              <a:latin typeface="Times New Roman"/>
              <a:ea typeface="Times New Roman"/>
            </a:endParaRPr>
          </a:p>
          <a:p>
            <a:pPr indent="0" algn="just">
              <a:lnSpc>
                <a:spcPct val="150000"/>
              </a:lnSpc>
              <a:spcBef>
                <a:spcPts val="300"/>
              </a:spcBef>
              <a:spcAft>
                <a:spcPts val="300"/>
              </a:spcAft>
              <a:buNone/>
            </a:pPr>
            <a:r>
              <a:rPr lang="vi-VN" sz="3600" i="1" dirty="0">
                <a:solidFill>
                  <a:srgbClr val="FF0000"/>
                </a:solidFill>
                <a:latin typeface="Times New Roman"/>
                <a:ea typeface="Times New Roman"/>
              </a:rPr>
              <a:t>Thần linh </a:t>
            </a:r>
            <a:r>
              <a:rPr lang="vi-VN" sz="3600" dirty="0">
                <a:latin typeface="Times New Roman"/>
                <a:ea typeface="Times New Roman"/>
              </a:rPr>
              <a:t>là lực lượng </a:t>
            </a:r>
            <a:r>
              <a:rPr lang="vi-VN" sz="3600" i="1" dirty="0">
                <a:solidFill>
                  <a:srgbClr val="FF0000"/>
                </a:solidFill>
                <a:latin typeface="Times New Roman"/>
                <a:ea typeface="Times New Roman"/>
              </a:rPr>
              <a:t>có sức mạnh toàn năng </a:t>
            </a:r>
            <a:r>
              <a:rPr lang="vi-VN" sz="3600" dirty="0">
                <a:latin typeface="Times New Roman"/>
                <a:ea typeface="Times New Roman"/>
              </a:rPr>
              <a:t>nên có thể cai quản cả thiên giới hạ giới và trung gian.</a:t>
            </a:r>
          </a:p>
          <a:p>
            <a:pPr marL="0" indent="0">
              <a:buNone/>
            </a:pPr>
            <a:endParaRPr lang="vi-VN" sz="3600" dirty="0"/>
          </a:p>
        </p:txBody>
      </p:sp>
    </p:spTree>
    <p:extLst>
      <p:ext uri="{BB962C8B-B14F-4D97-AF65-F5344CB8AC3E}">
        <p14:creationId xmlns:p14="http://schemas.microsoft.com/office/powerpoint/2010/main" val="2577145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381000"/>
            <a:ext cx="9906000" cy="990600"/>
          </a:xfrm>
        </p:spPr>
        <p:txBody>
          <a:bodyPr>
            <a:normAutofit fontScale="90000"/>
          </a:bodyPr>
          <a:lstStyle/>
          <a:p>
            <a:pPr algn="ctr"/>
            <a:br>
              <a:rPr lang="vi-VN" dirty="0">
                <a:solidFill>
                  <a:srgbClr val="FF0000"/>
                </a:solidFill>
                <a:latin typeface="Times New Roman" pitchFamily="18" charset="0"/>
              </a:rPr>
            </a:br>
            <a:r>
              <a:rPr lang="vi-VN" dirty="0">
                <a:solidFill>
                  <a:srgbClr val="FF0000"/>
                </a:solidFill>
                <a:latin typeface="Times New Roman" pitchFamily="18" charset="0"/>
              </a:rPr>
              <a:t>Thần mặt trời Syrya: ngự trị thiên giới</a:t>
            </a:r>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048001" y="1676401"/>
            <a:ext cx="6095999"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73563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098"/>
                                        </p:tgtEl>
                                        <p:attrNameLst>
                                          <p:attrName>style.visibility</p:attrName>
                                        </p:attrNameLst>
                                      </p:cBhvr>
                                      <p:to>
                                        <p:strVal val="visible"/>
                                      </p:to>
                                    </p:set>
                                    <p:animEffect transition="in" filter="fade">
                                      <p:cBhvr>
                                        <p:cTn id="14" dur="1000"/>
                                        <p:tgtEl>
                                          <p:spTgt spid="4098"/>
                                        </p:tgtEl>
                                      </p:cBhvr>
                                    </p:animEffect>
                                    <p:anim calcmode="lin" valueType="num">
                                      <p:cBhvr>
                                        <p:cTn id="15" dur="1000" fill="hold"/>
                                        <p:tgtEl>
                                          <p:spTgt spid="4098"/>
                                        </p:tgtEl>
                                        <p:attrNameLst>
                                          <p:attrName>ppt_x</p:attrName>
                                        </p:attrNameLst>
                                      </p:cBhvr>
                                      <p:tavLst>
                                        <p:tav tm="0">
                                          <p:val>
                                            <p:strVal val="#ppt_x"/>
                                          </p:val>
                                        </p:tav>
                                        <p:tav tm="100000">
                                          <p:val>
                                            <p:strVal val="#ppt_x"/>
                                          </p:val>
                                        </p:tav>
                                      </p:tavLst>
                                    </p:anim>
                                    <p:anim calcmode="lin" valueType="num">
                                      <p:cBhvr>
                                        <p:cTn id="16" dur="1000" fill="hold"/>
                                        <p:tgtEl>
                                          <p:spTgt spid="40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Nội</a:t>
            </a:r>
            <a:r>
              <a:rPr lang="en-US"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dung</a:t>
            </a:r>
            <a:endParaRPr lang="vi-VN"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Content Placeholder 2"/>
          <p:cNvSpPr>
            <a:spLocks noGrp="1"/>
          </p:cNvSpPr>
          <p:nvPr>
            <p:ph idx="1"/>
          </p:nvPr>
        </p:nvSpPr>
        <p:spPr>
          <a:xfrm>
            <a:off x="1219200" y="2362200"/>
            <a:ext cx="9601200" cy="3962400"/>
          </a:xfrm>
        </p:spPr>
        <p:txBody>
          <a:bodyPr>
            <a:normAutofit/>
          </a:bodyPr>
          <a:lstStyle/>
          <a:p>
            <a:pPr>
              <a:lnSpc>
                <a:spcPct val="150000"/>
              </a:lnSpc>
            </a:pPr>
            <a:r>
              <a:rPr lang="en-US" sz="3600" b="1" dirty="0" err="1">
                <a:latin typeface="Times New Roman" pitchFamily="18" charset="0"/>
                <a:cs typeface="Times New Roman" pitchFamily="18" charset="0"/>
              </a:rPr>
              <a:t>Triết</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học</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Ấn</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Độ</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Cổ</a:t>
            </a:r>
            <a:r>
              <a:rPr lang="en-US" sz="3600" b="1" dirty="0">
                <a:latin typeface="Times New Roman" pitchFamily="18" charset="0"/>
                <a:cs typeface="Times New Roman" pitchFamily="18" charset="0"/>
              </a:rPr>
              <a:t> - </a:t>
            </a:r>
            <a:r>
              <a:rPr lang="en-US" sz="3600" b="1" dirty="0" err="1">
                <a:latin typeface="Times New Roman" pitchFamily="18" charset="0"/>
                <a:cs typeface="Times New Roman" pitchFamily="18" charset="0"/>
              </a:rPr>
              <a:t>Trung</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đại</a:t>
            </a:r>
            <a:endParaRPr lang="en-US" sz="3600" b="1" dirty="0">
              <a:latin typeface="Times New Roman" pitchFamily="18" charset="0"/>
              <a:cs typeface="Times New Roman" pitchFamily="18" charset="0"/>
            </a:endParaRPr>
          </a:p>
          <a:p>
            <a:pPr>
              <a:lnSpc>
                <a:spcPct val="150000"/>
              </a:lnSpc>
            </a:pPr>
            <a:r>
              <a:rPr lang="en-US" sz="3600" b="1" dirty="0" err="1">
                <a:latin typeface="Times New Roman" pitchFamily="18" charset="0"/>
                <a:cs typeface="Times New Roman" pitchFamily="18" charset="0"/>
              </a:rPr>
              <a:t>Triết</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học</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Trung</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Quốc</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Cổ</a:t>
            </a:r>
            <a:r>
              <a:rPr lang="en-US" sz="3600" b="1" dirty="0">
                <a:latin typeface="Times New Roman" pitchFamily="18" charset="0"/>
                <a:cs typeface="Times New Roman" pitchFamily="18" charset="0"/>
              </a:rPr>
              <a:t> - </a:t>
            </a:r>
            <a:r>
              <a:rPr lang="en-US" sz="3600" b="1" dirty="0" err="1">
                <a:latin typeface="Times New Roman" pitchFamily="18" charset="0"/>
                <a:cs typeface="Times New Roman" pitchFamily="18" charset="0"/>
              </a:rPr>
              <a:t>Trung</a:t>
            </a:r>
            <a:r>
              <a:rPr lang="en-US" sz="3600" b="1" dirty="0">
                <a:latin typeface="Times New Roman" pitchFamily="18" charset="0"/>
                <a:cs typeface="Times New Roman" pitchFamily="18" charset="0"/>
              </a:rPr>
              <a:t> </a:t>
            </a:r>
            <a:r>
              <a:rPr lang="en-US" sz="3600" b="1" dirty="0" err="1">
                <a:latin typeface="Times New Roman" pitchFamily="18" charset="0"/>
                <a:cs typeface="Times New Roman" pitchFamily="18" charset="0"/>
              </a:rPr>
              <a:t>đại</a:t>
            </a:r>
            <a:endParaRPr lang="vi-VN" sz="3600" b="1" dirty="0">
              <a:latin typeface="Times New Roman" pitchFamily="18" charset="0"/>
              <a:cs typeface="Times New Roman" pitchFamily="18" charset="0"/>
            </a:endParaRPr>
          </a:p>
        </p:txBody>
      </p:sp>
    </p:spTree>
    <p:extLst>
      <p:ext uri="{BB962C8B-B14F-4D97-AF65-F5344CB8AC3E}">
        <p14:creationId xmlns:p14="http://schemas.microsoft.com/office/powerpoint/2010/main" val="3353849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381000"/>
            <a:ext cx="8229600" cy="685800"/>
          </a:xfrm>
        </p:spPr>
        <p:txBody>
          <a:bodyPr>
            <a:normAutofit fontScale="90000"/>
          </a:bodyPr>
          <a:lstStyle/>
          <a:p>
            <a:br>
              <a:rPr lang="vi-VN" dirty="0">
                <a:solidFill>
                  <a:srgbClr val="FF0000"/>
                </a:solidFill>
                <a:latin typeface="Times New Roman" pitchFamily="18" charset="0"/>
              </a:rPr>
            </a:br>
            <a:br>
              <a:rPr lang="vi-VN" dirty="0">
                <a:solidFill>
                  <a:srgbClr val="FF0000"/>
                </a:solidFill>
                <a:latin typeface="Times New Roman" pitchFamily="18" charset="0"/>
              </a:rPr>
            </a:br>
            <a:r>
              <a:rPr lang="vi-VN" dirty="0">
                <a:solidFill>
                  <a:srgbClr val="FF0000"/>
                </a:solidFill>
                <a:latin typeface="Times New Roman" pitchFamily="18" charset="0"/>
              </a:rPr>
              <a:t>Thần gió Vayu: ngự trị trung giới</a:t>
            </a:r>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267200" y="1371601"/>
            <a:ext cx="3657600"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04432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122"/>
                                        </p:tgtEl>
                                        <p:attrNameLst>
                                          <p:attrName>style.visibility</p:attrName>
                                        </p:attrNameLst>
                                      </p:cBhvr>
                                      <p:to>
                                        <p:strVal val="visible"/>
                                      </p:to>
                                    </p:set>
                                    <p:animEffect transition="in" filter="fade">
                                      <p:cBhvr>
                                        <p:cTn id="14" dur="1000"/>
                                        <p:tgtEl>
                                          <p:spTgt spid="5122"/>
                                        </p:tgtEl>
                                      </p:cBhvr>
                                    </p:animEffect>
                                    <p:anim calcmode="lin" valueType="num">
                                      <p:cBhvr>
                                        <p:cTn id="15" dur="1000" fill="hold"/>
                                        <p:tgtEl>
                                          <p:spTgt spid="5122"/>
                                        </p:tgtEl>
                                        <p:attrNameLst>
                                          <p:attrName>ppt_x</p:attrName>
                                        </p:attrNameLst>
                                      </p:cBhvr>
                                      <p:tavLst>
                                        <p:tav tm="0">
                                          <p:val>
                                            <p:strVal val="#ppt_x"/>
                                          </p:val>
                                        </p:tav>
                                        <p:tav tm="100000">
                                          <p:val>
                                            <p:strVal val="#ppt_x"/>
                                          </p:val>
                                        </p:tav>
                                      </p:tavLst>
                                    </p:anim>
                                    <p:anim calcmode="lin" valueType="num">
                                      <p:cBhvr>
                                        <p:cTn id="16" dur="1000" fill="hold"/>
                                        <p:tgtEl>
                                          <p:spTgt spid="51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743712"/>
          </a:xfrm>
        </p:spPr>
        <p:txBody>
          <a:bodyPr>
            <a:normAutofit fontScale="90000"/>
          </a:bodyPr>
          <a:lstStyle/>
          <a:p>
            <a:pPr algn="ctr"/>
            <a:br>
              <a:rPr lang="vi-VN" dirty="0">
                <a:solidFill>
                  <a:srgbClr val="FF0000"/>
                </a:solidFill>
                <a:latin typeface="Times New Roman" pitchFamily="18" charset="0"/>
              </a:rPr>
            </a:br>
            <a:r>
              <a:rPr lang="vi-VN" dirty="0">
                <a:solidFill>
                  <a:srgbClr val="FF0000"/>
                </a:solidFill>
                <a:latin typeface="Times New Roman" pitchFamily="18" charset="0"/>
              </a:rPr>
              <a:t>Thần lửa Agni: ngự trị hạ giới</a:t>
            </a:r>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581400" y="1935165"/>
            <a:ext cx="5181601" cy="49228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4679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146"/>
                                        </p:tgtEl>
                                        <p:attrNameLst>
                                          <p:attrName>style.visibility</p:attrName>
                                        </p:attrNameLst>
                                      </p:cBhvr>
                                      <p:to>
                                        <p:strVal val="visible"/>
                                      </p:to>
                                    </p:set>
                                    <p:animEffect transition="in" filter="fade">
                                      <p:cBhvr>
                                        <p:cTn id="14" dur="1000"/>
                                        <p:tgtEl>
                                          <p:spTgt spid="6146"/>
                                        </p:tgtEl>
                                      </p:cBhvr>
                                    </p:animEffect>
                                    <p:anim calcmode="lin" valueType="num">
                                      <p:cBhvr>
                                        <p:cTn id="15" dur="1000" fill="hold"/>
                                        <p:tgtEl>
                                          <p:spTgt spid="6146"/>
                                        </p:tgtEl>
                                        <p:attrNameLst>
                                          <p:attrName>ppt_x</p:attrName>
                                        </p:attrNameLst>
                                      </p:cBhvr>
                                      <p:tavLst>
                                        <p:tav tm="0">
                                          <p:val>
                                            <p:strVal val="#ppt_x"/>
                                          </p:val>
                                        </p:tav>
                                        <p:tav tm="100000">
                                          <p:val>
                                            <p:strVal val="#ppt_x"/>
                                          </p:val>
                                        </p:tav>
                                      </p:tavLst>
                                    </p:anim>
                                    <p:anim calcmode="lin" valueType="num">
                                      <p:cBhvr>
                                        <p:cTn id="16" dur="1000" fill="hold"/>
                                        <p:tgtEl>
                                          <p:spTgt spid="61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533400"/>
            <a:ext cx="8229600" cy="838200"/>
          </a:xfrm>
        </p:spPr>
        <p:txBody>
          <a:bodyPr>
            <a:normAutofit fontScale="90000"/>
          </a:bodyPr>
          <a:lstStyle/>
          <a:p>
            <a:pPr indent="228600" algn="just">
              <a:lnSpc>
                <a:spcPct val="150000"/>
              </a:lnSpc>
              <a:spcBef>
                <a:spcPts val="300"/>
              </a:spcBef>
              <a:spcAft>
                <a:spcPts val="300"/>
              </a:spcAft>
            </a:pPr>
            <a:br>
              <a:rPr lang="en-US" b="1" dirty="0">
                <a:solidFill>
                  <a:srgbClr val="FF0000"/>
                </a:solidFill>
                <a:effectLst>
                  <a:outerShdw blurRad="38100" dist="38100" dir="2700000" algn="tl">
                    <a:srgbClr val="000000">
                      <a:alpha val="43137"/>
                    </a:srgbClr>
                  </a:outerShdw>
                </a:effectLst>
                <a:latin typeface="Times New Roman"/>
                <a:ea typeface="Times New Roman"/>
              </a:rPr>
            </a:br>
            <a:br>
              <a:rPr lang="vi-VN" b="1" dirty="0">
                <a:solidFill>
                  <a:srgbClr val="FF0000"/>
                </a:solidFill>
                <a:effectLst>
                  <a:outerShdw blurRad="38100" dist="38100" dir="2700000" algn="tl">
                    <a:srgbClr val="000000">
                      <a:alpha val="43137"/>
                    </a:srgbClr>
                  </a:outerShdw>
                </a:effectLst>
                <a:latin typeface="Times New Roman" pitchFamily="18" charset="0"/>
                <a:ea typeface="Times New Roman"/>
              </a:rPr>
            </a:br>
            <a:r>
              <a:rPr lang="vi-VN" sz="4400" b="1" dirty="0">
                <a:solidFill>
                  <a:srgbClr val="FF0000"/>
                </a:solidFill>
                <a:latin typeface="Times New Roman" pitchFamily="18" charset="0"/>
                <a:ea typeface="Times New Roman"/>
              </a:rPr>
              <a:t>Tư tưởng triết học trong Vêda muộn</a:t>
            </a:r>
            <a:endParaRPr lang="vi-VN" sz="4400" b="1" dirty="0">
              <a:solidFill>
                <a:srgbClr val="FF0000"/>
              </a:solidFill>
              <a:latin typeface="Times New Roman" pitchFamily="18" charset="0"/>
            </a:endParaRPr>
          </a:p>
        </p:txBody>
      </p:sp>
      <p:sp>
        <p:nvSpPr>
          <p:cNvPr id="3" name="Content Placeholder 2"/>
          <p:cNvSpPr>
            <a:spLocks noGrp="1"/>
          </p:cNvSpPr>
          <p:nvPr>
            <p:ph idx="1"/>
          </p:nvPr>
        </p:nvSpPr>
        <p:spPr>
          <a:xfrm>
            <a:off x="914400" y="1752600"/>
            <a:ext cx="10210800" cy="4724400"/>
          </a:xfrm>
          <a:noFill/>
          <a:ln>
            <a:solidFill>
              <a:schemeClr val="accent1"/>
            </a:solidFill>
          </a:ln>
        </p:spPr>
        <p:txBody>
          <a:bodyPr>
            <a:noAutofit/>
          </a:bodyPr>
          <a:lstStyle/>
          <a:p>
            <a:pPr indent="228600" algn="just">
              <a:lnSpc>
                <a:spcPct val="150000"/>
              </a:lnSpc>
              <a:spcBef>
                <a:spcPts val="300"/>
              </a:spcBef>
              <a:spcAft>
                <a:spcPts val="300"/>
              </a:spcAft>
            </a:pPr>
            <a:r>
              <a:rPr lang="en-US" sz="3200" dirty="0">
                <a:latin typeface="Times New Roman"/>
                <a:ea typeface="Times New Roman"/>
              </a:rPr>
              <a:t> </a:t>
            </a:r>
            <a:r>
              <a:rPr lang="en-US" sz="3200" dirty="0" err="1">
                <a:latin typeface="Times New Roman"/>
                <a:ea typeface="Times New Roman"/>
              </a:rPr>
              <a:t>Vêda</a:t>
            </a:r>
            <a:r>
              <a:rPr lang="en-US" sz="3200" dirty="0">
                <a:latin typeface="Times New Roman"/>
                <a:ea typeface="Times New Roman"/>
              </a:rPr>
              <a:t> </a:t>
            </a:r>
            <a:r>
              <a:rPr lang="en-US" sz="3200" dirty="0" err="1">
                <a:latin typeface="Times New Roman"/>
                <a:ea typeface="Times New Roman"/>
              </a:rPr>
              <a:t>muộn</a:t>
            </a:r>
            <a:r>
              <a:rPr lang="en-US" sz="3200" dirty="0">
                <a:latin typeface="Times New Roman"/>
                <a:ea typeface="Times New Roman"/>
              </a:rPr>
              <a:t> </a:t>
            </a:r>
            <a:r>
              <a:rPr lang="en-US" sz="3200" dirty="0" err="1">
                <a:latin typeface="Times New Roman"/>
                <a:ea typeface="Times New Roman"/>
              </a:rPr>
              <a:t>gồm</a:t>
            </a:r>
            <a:r>
              <a:rPr lang="en-US" sz="3200" dirty="0">
                <a:latin typeface="Times New Roman"/>
                <a:ea typeface="Times New Roman"/>
              </a:rPr>
              <a:t> 3 </a:t>
            </a:r>
            <a:r>
              <a:rPr lang="en-US" sz="3200" dirty="0" err="1">
                <a:latin typeface="Times New Roman"/>
                <a:ea typeface="Times New Roman"/>
              </a:rPr>
              <a:t>tác</a:t>
            </a:r>
            <a:r>
              <a:rPr lang="en-US" sz="3200" dirty="0">
                <a:latin typeface="Times New Roman"/>
                <a:ea typeface="Times New Roman"/>
              </a:rPr>
              <a:t> </a:t>
            </a:r>
            <a:r>
              <a:rPr lang="en-US" sz="3200" dirty="0" err="1">
                <a:latin typeface="Times New Roman"/>
                <a:ea typeface="Times New Roman"/>
              </a:rPr>
              <a:t>phẩm</a:t>
            </a:r>
            <a:r>
              <a:rPr lang="en-US" sz="3200" dirty="0">
                <a:latin typeface="Times New Roman"/>
                <a:ea typeface="Times New Roman"/>
              </a:rPr>
              <a:t>:</a:t>
            </a:r>
            <a:endParaRPr lang="vi-VN" sz="3200" dirty="0">
              <a:latin typeface="Times New Roman"/>
              <a:ea typeface="Times New Roman"/>
            </a:endParaRPr>
          </a:p>
          <a:p>
            <a:pPr indent="228600" algn="just">
              <a:lnSpc>
                <a:spcPct val="150000"/>
              </a:lnSpc>
              <a:spcBef>
                <a:spcPts val="300"/>
              </a:spcBef>
              <a:spcAft>
                <a:spcPts val="300"/>
              </a:spcAft>
            </a:pPr>
            <a:r>
              <a:rPr lang="en-US" sz="3200" dirty="0">
                <a:latin typeface="Times New Roman"/>
                <a:ea typeface="Times New Roman"/>
              </a:rPr>
              <a:t> </a:t>
            </a:r>
            <a:r>
              <a:rPr lang="en-US" sz="3200" i="1" dirty="0">
                <a:solidFill>
                  <a:srgbClr val="FF0000"/>
                </a:solidFill>
                <a:latin typeface="Times New Roman"/>
                <a:ea typeface="Times New Roman"/>
              </a:rPr>
              <a:t>Brahmana</a:t>
            </a:r>
            <a:r>
              <a:rPr lang="en-US" sz="3200" dirty="0">
                <a:latin typeface="Times New Roman"/>
                <a:ea typeface="Times New Roman"/>
              </a:rPr>
              <a:t>: </a:t>
            </a:r>
            <a:r>
              <a:rPr lang="en-US" sz="3200" dirty="0" err="1">
                <a:latin typeface="Times New Roman"/>
                <a:ea typeface="Times New Roman"/>
              </a:rPr>
              <a:t>nói</a:t>
            </a:r>
            <a:r>
              <a:rPr lang="en-US" sz="3200" dirty="0">
                <a:latin typeface="Times New Roman"/>
                <a:ea typeface="Times New Roman"/>
              </a:rPr>
              <a:t> </a:t>
            </a:r>
            <a:r>
              <a:rPr lang="en-US" sz="3200" dirty="0" err="1">
                <a:latin typeface="Times New Roman"/>
                <a:ea typeface="Times New Roman"/>
              </a:rPr>
              <a:t>về</a:t>
            </a:r>
            <a:r>
              <a:rPr lang="en-US" sz="3200" dirty="0">
                <a:latin typeface="Times New Roman"/>
                <a:ea typeface="Times New Roman"/>
              </a:rPr>
              <a:t> </a:t>
            </a:r>
            <a:r>
              <a:rPr lang="en-US" sz="3200" dirty="0" err="1">
                <a:latin typeface="Times New Roman"/>
                <a:ea typeface="Times New Roman"/>
              </a:rPr>
              <a:t>các</a:t>
            </a:r>
            <a:r>
              <a:rPr lang="en-US" sz="3200" dirty="0">
                <a:latin typeface="Times New Roman"/>
                <a:ea typeface="Times New Roman"/>
              </a:rPr>
              <a:t> </a:t>
            </a:r>
            <a:r>
              <a:rPr lang="en-US" sz="3200" dirty="0" err="1">
                <a:latin typeface="Times New Roman"/>
                <a:ea typeface="Times New Roman"/>
              </a:rPr>
              <a:t>hình</a:t>
            </a:r>
            <a:r>
              <a:rPr lang="en-US" sz="3200" dirty="0">
                <a:latin typeface="Times New Roman"/>
                <a:ea typeface="Times New Roman"/>
              </a:rPr>
              <a:t> </a:t>
            </a:r>
            <a:r>
              <a:rPr lang="en-US" sz="3200" dirty="0" err="1">
                <a:latin typeface="Times New Roman"/>
                <a:ea typeface="Times New Roman"/>
              </a:rPr>
              <a:t>thức</a:t>
            </a:r>
            <a:r>
              <a:rPr lang="en-US" sz="3200" dirty="0">
                <a:latin typeface="Times New Roman"/>
                <a:ea typeface="Times New Roman"/>
              </a:rPr>
              <a:t> </a:t>
            </a:r>
            <a:r>
              <a:rPr lang="en-US" sz="3200" dirty="0" err="1">
                <a:latin typeface="Times New Roman"/>
                <a:ea typeface="Times New Roman"/>
              </a:rPr>
              <a:t>và</a:t>
            </a:r>
            <a:r>
              <a:rPr lang="en-US" sz="3200" dirty="0">
                <a:latin typeface="Times New Roman"/>
                <a:ea typeface="Times New Roman"/>
              </a:rPr>
              <a:t> </a:t>
            </a:r>
            <a:r>
              <a:rPr lang="en-US" sz="3200" dirty="0" err="1">
                <a:latin typeface="Times New Roman"/>
                <a:ea typeface="Times New Roman"/>
              </a:rPr>
              <a:t>nội</a:t>
            </a:r>
            <a:r>
              <a:rPr lang="en-US" sz="3200" dirty="0">
                <a:latin typeface="Times New Roman"/>
                <a:ea typeface="Times New Roman"/>
              </a:rPr>
              <a:t> dung </a:t>
            </a:r>
            <a:r>
              <a:rPr lang="en-US" sz="3200" dirty="0" err="1">
                <a:latin typeface="Times New Roman"/>
                <a:ea typeface="Times New Roman"/>
              </a:rPr>
              <a:t>của</a:t>
            </a:r>
            <a:r>
              <a:rPr lang="en-US" sz="3200" dirty="0">
                <a:latin typeface="Times New Roman"/>
                <a:ea typeface="Times New Roman"/>
              </a:rPr>
              <a:t> </a:t>
            </a:r>
            <a:r>
              <a:rPr lang="en-US" sz="3200" dirty="0" err="1">
                <a:latin typeface="Times New Roman"/>
                <a:ea typeface="Times New Roman"/>
              </a:rPr>
              <a:t>nghi</a:t>
            </a:r>
            <a:r>
              <a:rPr lang="en-US" sz="3200" dirty="0">
                <a:latin typeface="Times New Roman"/>
                <a:ea typeface="Times New Roman"/>
              </a:rPr>
              <a:t> </a:t>
            </a:r>
            <a:r>
              <a:rPr lang="en-US" sz="3200" dirty="0" err="1">
                <a:latin typeface="Times New Roman"/>
                <a:ea typeface="Times New Roman"/>
              </a:rPr>
              <a:t>lễ</a:t>
            </a:r>
            <a:endParaRPr lang="vi-VN" sz="3200" dirty="0">
              <a:latin typeface="Times New Roman"/>
              <a:ea typeface="Times New Roman"/>
            </a:endParaRPr>
          </a:p>
          <a:p>
            <a:pPr indent="228600" algn="just">
              <a:lnSpc>
                <a:spcPct val="150000"/>
              </a:lnSpc>
              <a:spcBef>
                <a:spcPts val="300"/>
              </a:spcBef>
              <a:spcAft>
                <a:spcPts val="300"/>
              </a:spcAft>
            </a:pPr>
            <a:r>
              <a:rPr lang="en-US" sz="3200" i="1" dirty="0">
                <a:solidFill>
                  <a:srgbClr val="FF0000"/>
                </a:solidFill>
                <a:latin typeface="Times New Roman"/>
                <a:ea typeface="Times New Roman"/>
              </a:rPr>
              <a:t> Aranyaka</a:t>
            </a:r>
            <a:r>
              <a:rPr lang="en-US" sz="3200" dirty="0">
                <a:latin typeface="Times New Roman"/>
                <a:ea typeface="Times New Roman"/>
              </a:rPr>
              <a:t>: </a:t>
            </a:r>
            <a:r>
              <a:rPr lang="en-US" sz="3200" dirty="0" err="1">
                <a:latin typeface="Times New Roman"/>
                <a:ea typeface="Times New Roman"/>
              </a:rPr>
              <a:t>Giải</a:t>
            </a:r>
            <a:r>
              <a:rPr lang="en-US" sz="3200" dirty="0">
                <a:latin typeface="Times New Roman"/>
                <a:ea typeface="Times New Roman"/>
              </a:rPr>
              <a:t> </a:t>
            </a:r>
            <a:r>
              <a:rPr lang="en-US" sz="3200" dirty="0" err="1">
                <a:latin typeface="Times New Roman"/>
                <a:ea typeface="Times New Roman"/>
              </a:rPr>
              <a:t>thích</a:t>
            </a:r>
            <a:r>
              <a:rPr lang="en-US" sz="3200" dirty="0">
                <a:latin typeface="Times New Roman"/>
                <a:ea typeface="Times New Roman"/>
              </a:rPr>
              <a:t> ý </a:t>
            </a:r>
            <a:r>
              <a:rPr lang="en-US" sz="3200" dirty="0" err="1">
                <a:latin typeface="Times New Roman"/>
                <a:ea typeface="Times New Roman"/>
              </a:rPr>
              <a:t>nghĩa</a:t>
            </a:r>
            <a:r>
              <a:rPr lang="en-US" sz="3200" dirty="0">
                <a:latin typeface="Times New Roman"/>
                <a:ea typeface="Times New Roman"/>
              </a:rPr>
              <a:t> </a:t>
            </a:r>
            <a:r>
              <a:rPr lang="en-US" sz="3200" dirty="0" err="1">
                <a:latin typeface="Times New Roman"/>
                <a:ea typeface="Times New Roman"/>
              </a:rPr>
              <a:t>huyền</a:t>
            </a:r>
            <a:r>
              <a:rPr lang="en-US" sz="3200" dirty="0">
                <a:latin typeface="Times New Roman"/>
                <a:ea typeface="Times New Roman"/>
              </a:rPr>
              <a:t> </a:t>
            </a:r>
            <a:r>
              <a:rPr lang="en-US" sz="3200" dirty="0" err="1">
                <a:latin typeface="Times New Roman"/>
                <a:ea typeface="Times New Roman"/>
              </a:rPr>
              <a:t>bí</a:t>
            </a:r>
            <a:r>
              <a:rPr lang="en-US" sz="3200" dirty="0">
                <a:latin typeface="Times New Roman"/>
                <a:ea typeface="Times New Roman"/>
              </a:rPr>
              <a:t> </a:t>
            </a:r>
            <a:r>
              <a:rPr lang="en-US" sz="3200" dirty="0" err="1">
                <a:latin typeface="Times New Roman"/>
                <a:ea typeface="Times New Roman"/>
              </a:rPr>
              <a:t>của</a:t>
            </a:r>
            <a:r>
              <a:rPr lang="en-US" sz="3200" dirty="0">
                <a:latin typeface="Times New Roman"/>
                <a:ea typeface="Times New Roman"/>
              </a:rPr>
              <a:t> </a:t>
            </a:r>
            <a:r>
              <a:rPr lang="en-US" sz="3200" dirty="0" err="1">
                <a:latin typeface="Times New Roman"/>
                <a:ea typeface="Times New Roman"/>
              </a:rPr>
              <a:t>các</a:t>
            </a:r>
            <a:r>
              <a:rPr lang="en-US" sz="3200" dirty="0">
                <a:latin typeface="Times New Roman"/>
                <a:ea typeface="Times New Roman"/>
              </a:rPr>
              <a:t> </a:t>
            </a:r>
            <a:r>
              <a:rPr lang="en-US" sz="3200" dirty="0" err="1">
                <a:latin typeface="Times New Roman"/>
                <a:ea typeface="Times New Roman"/>
              </a:rPr>
              <a:t>nghi</a:t>
            </a:r>
            <a:r>
              <a:rPr lang="en-US" sz="3200" dirty="0">
                <a:latin typeface="Times New Roman"/>
                <a:ea typeface="Times New Roman"/>
              </a:rPr>
              <a:t> </a:t>
            </a:r>
            <a:r>
              <a:rPr lang="en-US" sz="3200" dirty="0" err="1">
                <a:latin typeface="Times New Roman"/>
                <a:ea typeface="Times New Roman"/>
              </a:rPr>
              <a:t>lễ</a:t>
            </a:r>
            <a:r>
              <a:rPr lang="en-US" sz="3200" dirty="0">
                <a:latin typeface="Times New Roman"/>
                <a:ea typeface="Times New Roman"/>
              </a:rPr>
              <a:t> </a:t>
            </a:r>
            <a:r>
              <a:rPr lang="en-US" sz="3200" dirty="0" err="1">
                <a:latin typeface="Times New Roman"/>
                <a:ea typeface="Times New Roman"/>
              </a:rPr>
              <a:t>và</a:t>
            </a:r>
            <a:r>
              <a:rPr lang="en-US" sz="3200" dirty="0">
                <a:latin typeface="Times New Roman"/>
                <a:ea typeface="Times New Roman"/>
              </a:rPr>
              <a:t> ý </a:t>
            </a:r>
            <a:r>
              <a:rPr lang="en-US" sz="3200" dirty="0" err="1">
                <a:latin typeface="Times New Roman"/>
                <a:ea typeface="Times New Roman"/>
              </a:rPr>
              <a:t>nghĩa</a:t>
            </a:r>
            <a:r>
              <a:rPr lang="en-US" sz="3200" dirty="0">
                <a:latin typeface="Times New Roman"/>
                <a:ea typeface="Times New Roman"/>
              </a:rPr>
              <a:t> </a:t>
            </a:r>
            <a:r>
              <a:rPr lang="en-US" sz="3200" dirty="0" err="1">
                <a:latin typeface="Times New Roman"/>
                <a:ea typeface="Times New Roman"/>
              </a:rPr>
              <a:t>cao</a:t>
            </a:r>
            <a:r>
              <a:rPr lang="en-US" sz="3200" dirty="0">
                <a:latin typeface="Times New Roman"/>
                <a:ea typeface="Times New Roman"/>
              </a:rPr>
              <a:t> </a:t>
            </a:r>
            <a:r>
              <a:rPr lang="en-US" sz="3200" dirty="0" err="1">
                <a:latin typeface="Times New Roman"/>
                <a:ea typeface="Times New Roman"/>
              </a:rPr>
              <a:t>siêu</a:t>
            </a:r>
            <a:r>
              <a:rPr lang="en-US" sz="3200" dirty="0">
                <a:latin typeface="Times New Roman"/>
                <a:ea typeface="Times New Roman"/>
              </a:rPr>
              <a:t> </a:t>
            </a:r>
            <a:r>
              <a:rPr lang="en-US" sz="3200" dirty="0" err="1">
                <a:latin typeface="Times New Roman"/>
                <a:ea typeface="Times New Roman"/>
              </a:rPr>
              <a:t>của</a:t>
            </a:r>
            <a:r>
              <a:rPr lang="en-US" sz="3200" dirty="0">
                <a:latin typeface="Times New Roman"/>
                <a:ea typeface="Times New Roman"/>
              </a:rPr>
              <a:t> Veda</a:t>
            </a:r>
            <a:endParaRPr lang="vi-VN" sz="3200" dirty="0">
              <a:latin typeface="Times New Roman"/>
              <a:ea typeface="Times New Roman"/>
            </a:endParaRPr>
          </a:p>
          <a:p>
            <a:r>
              <a:rPr lang="en-US" sz="3200" b="1" dirty="0">
                <a:solidFill>
                  <a:srgbClr val="FF0000"/>
                </a:solidFill>
                <a:latin typeface="Times New Roman"/>
                <a:ea typeface="Times New Roman"/>
              </a:rPr>
              <a:t> Upanishad</a:t>
            </a:r>
            <a:r>
              <a:rPr lang="en-US" sz="3200" dirty="0">
                <a:latin typeface="Times New Roman"/>
                <a:ea typeface="Times New Roman"/>
              </a:rPr>
              <a:t>: </a:t>
            </a:r>
            <a:r>
              <a:rPr lang="en-US" sz="3200" dirty="0" err="1">
                <a:latin typeface="Times New Roman"/>
                <a:ea typeface="Times New Roman"/>
              </a:rPr>
              <a:t>Bình</a:t>
            </a:r>
            <a:r>
              <a:rPr lang="en-US" sz="3200" dirty="0">
                <a:latin typeface="Times New Roman"/>
                <a:ea typeface="Times New Roman"/>
              </a:rPr>
              <a:t> </a:t>
            </a:r>
            <a:r>
              <a:rPr lang="en-US" sz="3200" dirty="0" err="1">
                <a:latin typeface="Times New Roman"/>
                <a:ea typeface="Times New Roman"/>
              </a:rPr>
              <a:t>chú</a:t>
            </a:r>
            <a:r>
              <a:rPr lang="en-US" sz="3200" dirty="0">
                <a:latin typeface="Times New Roman"/>
                <a:ea typeface="Times New Roman"/>
              </a:rPr>
              <a:t> </a:t>
            </a:r>
            <a:r>
              <a:rPr lang="en-US" sz="3200" dirty="0" err="1">
                <a:latin typeface="Times New Roman"/>
                <a:ea typeface="Times New Roman"/>
              </a:rPr>
              <a:t>Vêda</a:t>
            </a:r>
            <a:endParaRPr lang="vi-VN" sz="3200" dirty="0"/>
          </a:p>
        </p:txBody>
      </p:sp>
    </p:spTree>
    <p:extLst>
      <p:ext uri="{BB962C8B-B14F-4D97-AF65-F5344CB8AC3E}">
        <p14:creationId xmlns:p14="http://schemas.microsoft.com/office/powerpoint/2010/main" val="166068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bg/>
                                          </p:spTgt>
                                        </p:tgtEl>
                                        <p:attrNameLst>
                                          <p:attrName>style.visibility</p:attrName>
                                        </p:attrNameLst>
                                      </p:cBhvr>
                                      <p:to>
                                        <p:strVal val="visible"/>
                                      </p:to>
                                    </p:set>
                                    <p:animEffect transition="in" filter="fade">
                                      <p:cBhvr>
                                        <p:cTn id="14" dur="1000"/>
                                        <p:tgtEl>
                                          <p:spTgt spid="3">
                                            <p:bg/>
                                          </p:spTgt>
                                        </p:tgtEl>
                                      </p:cBhvr>
                                    </p:animEffect>
                                    <p:anim calcmode="lin" valueType="num">
                                      <p:cBhvr>
                                        <p:cTn id="15" dur="1000" fill="hold"/>
                                        <p:tgtEl>
                                          <p:spTgt spid="3">
                                            <p:bg/>
                                          </p:spTgt>
                                        </p:tgtEl>
                                        <p:attrNameLst>
                                          <p:attrName>ppt_x</p:attrName>
                                        </p:attrNameLst>
                                      </p:cBhvr>
                                      <p:tavLst>
                                        <p:tav tm="0">
                                          <p:val>
                                            <p:strVal val="#ppt_x"/>
                                          </p:val>
                                        </p:tav>
                                        <p:tav tm="100000">
                                          <p:val>
                                            <p:strVal val="#ppt_x"/>
                                          </p:val>
                                        </p:tav>
                                      </p:tavLst>
                                    </p:anim>
                                    <p:anim calcmode="lin" valueType="num">
                                      <p:cBhvr>
                                        <p:cTn id="16" dur="1000" fill="hold"/>
                                        <p:tgtEl>
                                          <p:spTgt spid="3">
                                            <p:bg/>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fade">
                                      <p:cBhvr>
                                        <p:cTn id="21" dur="1000"/>
                                        <p:tgtEl>
                                          <p:spTgt spid="3">
                                            <p:txEl>
                                              <p:pRg st="0" end="0"/>
                                            </p:txEl>
                                          </p:spTgt>
                                        </p:tgtEl>
                                      </p:cBhvr>
                                    </p:animEffect>
                                    <p:anim calcmode="lin" valueType="num">
                                      <p:cBhvr>
                                        <p:cTn id="2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Effect transition="in" filter="fade">
                                      <p:cBhvr>
                                        <p:cTn id="28" dur="1000"/>
                                        <p:tgtEl>
                                          <p:spTgt spid="3">
                                            <p:txEl>
                                              <p:pRg st="1" end="1"/>
                                            </p:txEl>
                                          </p:spTgt>
                                        </p:tgtEl>
                                      </p:cBhvr>
                                    </p:animEffect>
                                    <p:anim calcmode="lin" valueType="num">
                                      <p:cBhvr>
                                        <p:cTn id="2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Effect transition="in" filter="fade">
                                      <p:cBhvr>
                                        <p:cTn id="35" dur="1000"/>
                                        <p:tgtEl>
                                          <p:spTgt spid="3">
                                            <p:txEl>
                                              <p:pRg st="2" end="2"/>
                                            </p:txEl>
                                          </p:spTgt>
                                        </p:tgtEl>
                                      </p:cBhvr>
                                    </p:animEffect>
                                    <p:anim calcmode="lin" valueType="num">
                                      <p:cBhvr>
                                        <p:cTn id="3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3" end="3"/>
                                            </p:txEl>
                                          </p:spTgt>
                                        </p:tgtEl>
                                        <p:attrNameLst>
                                          <p:attrName>style.visibility</p:attrName>
                                        </p:attrNameLst>
                                      </p:cBhvr>
                                      <p:to>
                                        <p:strVal val="visible"/>
                                      </p:to>
                                    </p:set>
                                    <p:animEffect transition="in" filter="fade">
                                      <p:cBhvr>
                                        <p:cTn id="42" dur="1000"/>
                                        <p:tgtEl>
                                          <p:spTgt spid="3">
                                            <p:txEl>
                                              <p:pRg st="3" end="3"/>
                                            </p:txEl>
                                          </p:spTgt>
                                        </p:tgtEl>
                                      </p:cBhvr>
                                    </p:animEffect>
                                    <p:anim calcmode="lin" valueType="num">
                                      <p:cBhvr>
                                        <p:cTn id="4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81000"/>
            <a:ext cx="8229600" cy="1143000"/>
          </a:xfrm>
        </p:spPr>
        <p:txBody>
          <a:bodyPr/>
          <a:lstStyle/>
          <a:p>
            <a:r>
              <a:rPr lang="en-US" sz="4000" b="1" dirty="0" err="1">
                <a:solidFill>
                  <a:srgbClr val="FF0000"/>
                </a:solidFill>
                <a:latin typeface="Times New Roman"/>
                <a:ea typeface="Times New Roman"/>
              </a:rPr>
              <a:t>Tư</a:t>
            </a:r>
            <a:r>
              <a:rPr lang="en-US" sz="4000" b="1" dirty="0">
                <a:solidFill>
                  <a:srgbClr val="FF0000"/>
                </a:solidFill>
                <a:latin typeface="Times New Roman"/>
                <a:ea typeface="Times New Roman"/>
              </a:rPr>
              <a:t> </a:t>
            </a:r>
            <a:r>
              <a:rPr lang="en-US" sz="4000" b="1" dirty="0" err="1">
                <a:solidFill>
                  <a:srgbClr val="FF0000"/>
                </a:solidFill>
                <a:latin typeface="Times New Roman"/>
                <a:ea typeface="Times New Roman"/>
              </a:rPr>
              <a:t>tưởng</a:t>
            </a:r>
            <a:r>
              <a:rPr lang="en-US" sz="4000" b="1" dirty="0">
                <a:solidFill>
                  <a:srgbClr val="FF0000"/>
                </a:solidFill>
                <a:latin typeface="Times New Roman"/>
                <a:ea typeface="Times New Roman"/>
              </a:rPr>
              <a:t> </a:t>
            </a:r>
            <a:r>
              <a:rPr lang="en-US" sz="4000" b="1" dirty="0" err="1">
                <a:solidFill>
                  <a:srgbClr val="FF0000"/>
                </a:solidFill>
                <a:latin typeface="Times New Roman"/>
                <a:ea typeface="Times New Roman"/>
              </a:rPr>
              <a:t>triết</a:t>
            </a:r>
            <a:r>
              <a:rPr lang="en-US" sz="4000" b="1" dirty="0">
                <a:solidFill>
                  <a:srgbClr val="FF0000"/>
                </a:solidFill>
                <a:latin typeface="Times New Roman"/>
                <a:ea typeface="Times New Roman"/>
              </a:rPr>
              <a:t> </a:t>
            </a:r>
            <a:r>
              <a:rPr lang="en-US" sz="4000" b="1" dirty="0" err="1">
                <a:solidFill>
                  <a:srgbClr val="FF0000"/>
                </a:solidFill>
                <a:latin typeface="Times New Roman"/>
                <a:ea typeface="Times New Roman"/>
              </a:rPr>
              <a:t>học</a:t>
            </a:r>
            <a:r>
              <a:rPr lang="en-US" sz="4000" b="1" dirty="0">
                <a:solidFill>
                  <a:srgbClr val="FF0000"/>
                </a:solidFill>
                <a:latin typeface="Times New Roman"/>
                <a:ea typeface="Times New Roman"/>
              </a:rPr>
              <a:t> </a:t>
            </a:r>
            <a:r>
              <a:rPr lang="en-US" sz="4000" b="1" dirty="0" err="1">
                <a:solidFill>
                  <a:srgbClr val="FF0000"/>
                </a:solidFill>
                <a:latin typeface="Times New Roman"/>
                <a:ea typeface="Times New Roman"/>
              </a:rPr>
              <a:t>trong</a:t>
            </a:r>
            <a:r>
              <a:rPr lang="en-US" sz="4000" b="1" dirty="0">
                <a:solidFill>
                  <a:srgbClr val="FF0000"/>
                </a:solidFill>
                <a:latin typeface="Times New Roman"/>
                <a:ea typeface="Times New Roman"/>
              </a:rPr>
              <a:t> Veda </a:t>
            </a:r>
            <a:r>
              <a:rPr lang="en-US" sz="4000" b="1" dirty="0" err="1">
                <a:solidFill>
                  <a:srgbClr val="FF0000"/>
                </a:solidFill>
                <a:latin typeface="Times New Roman"/>
                <a:ea typeface="Times New Roman"/>
              </a:rPr>
              <a:t>muộn</a:t>
            </a:r>
            <a:endParaRPr lang="vi-VN" dirty="0">
              <a:latin typeface="Times New Roman" pitchFamily="18" charset="0"/>
            </a:endParaRPr>
          </a:p>
        </p:txBody>
      </p:sp>
      <p:sp>
        <p:nvSpPr>
          <p:cNvPr id="3" name="Content Placeholder 2"/>
          <p:cNvSpPr>
            <a:spLocks noGrp="1"/>
          </p:cNvSpPr>
          <p:nvPr>
            <p:ph idx="1"/>
          </p:nvPr>
        </p:nvSpPr>
        <p:spPr/>
        <p:txBody>
          <a:bodyPr>
            <a:noAutofit/>
          </a:bodyPr>
          <a:lstStyle/>
          <a:p>
            <a:pPr algn="just">
              <a:lnSpc>
                <a:spcPct val="150000"/>
              </a:lnSpc>
            </a:pPr>
            <a:r>
              <a:rPr lang="vi-VN" sz="3600" b="1" i="1" dirty="0">
                <a:solidFill>
                  <a:srgbClr val="FF0000"/>
                </a:solidFill>
                <a:latin typeface="Times New Roman"/>
                <a:ea typeface="Times New Roman"/>
              </a:rPr>
              <a:t>Bàn về nguồn gốc của thế giới</a:t>
            </a:r>
            <a:r>
              <a:rPr lang="en-US" sz="3600" b="1" i="1" dirty="0">
                <a:latin typeface="Times New Roman"/>
                <a:ea typeface="Times New Roman"/>
              </a:rPr>
              <a:t>: </a:t>
            </a:r>
            <a:r>
              <a:rPr lang="vi-VN" sz="3600" dirty="0">
                <a:latin typeface="Times New Roman"/>
                <a:ea typeface="Times New Roman"/>
              </a:rPr>
              <a:t>Theo Upanishad, “Tinh thần thế giới”, tức Brahman là cội nguồn sáng tạo ra tất cả, là bản chất nội tại của vũ trụ và muôn vật</a:t>
            </a:r>
            <a:endParaRPr lang="en-US" sz="3600" dirty="0">
              <a:latin typeface="Times New Roman"/>
              <a:ea typeface="Times New Roman"/>
            </a:endParaRPr>
          </a:p>
          <a:p>
            <a:pPr>
              <a:lnSpc>
                <a:spcPct val="150000"/>
              </a:lnSpc>
            </a:pPr>
            <a:r>
              <a:rPr lang="vi-VN" sz="3600" b="1" i="1" dirty="0">
                <a:solidFill>
                  <a:srgbClr val="FF0000"/>
                </a:solidFill>
                <a:latin typeface="Times New Roman"/>
                <a:ea typeface="Times New Roman"/>
              </a:rPr>
              <a:t>Bàn về kiếp sống trần tục của con người</a:t>
            </a:r>
            <a:r>
              <a:rPr lang="en-US" sz="3600" dirty="0">
                <a:latin typeface="Times New Roman"/>
                <a:ea typeface="Times New Roman"/>
              </a:rPr>
              <a:t>: </a:t>
            </a:r>
            <a:r>
              <a:rPr lang="en-US" sz="3600" dirty="0" err="1">
                <a:latin typeface="Times New Roman"/>
                <a:ea typeface="Times New Roman"/>
              </a:rPr>
              <a:t>Dục</a:t>
            </a:r>
            <a:r>
              <a:rPr lang="en-US" sz="3600" dirty="0">
                <a:latin typeface="Times New Roman"/>
                <a:ea typeface="Times New Roman"/>
              </a:rPr>
              <a:t> </a:t>
            </a:r>
            <a:r>
              <a:rPr lang="en-US" sz="3600" dirty="0" err="1">
                <a:latin typeface="Times New Roman"/>
                <a:ea typeface="Times New Roman"/>
              </a:rPr>
              <a:t>vọng</a:t>
            </a:r>
            <a:r>
              <a:rPr lang="en-US" sz="3600" dirty="0">
                <a:latin typeface="Times New Roman"/>
                <a:ea typeface="Times New Roman"/>
              </a:rPr>
              <a:t>, </a:t>
            </a:r>
            <a:r>
              <a:rPr lang="en-US" sz="3600" dirty="0" err="1">
                <a:latin typeface="Times New Roman"/>
                <a:ea typeface="Times New Roman"/>
              </a:rPr>
              <a:t>nghiệp</a:t>
            </a:r>
            <a:r>
              <a:rPr lang="en-US" sz="3600" dirty="0">
                <a:latin typeface="Times New Roman"/>
                <a:ea typeface="Times New Roman"/>
              </a:rPr>
              <a:t> </a:t>
            </a:r>
            <a:r>
              <a:rPr lang="en-US" sz="3600" dirty="0" err="1">
                <a:latin typeface="Times New Roman"/>
                <a:ea typeface="Times New Roman"/>
              </a:rPr>
              <a:t>báo</a:t>
            </a:r>
            <a:r>
              <a:rPr lang="en-US" sz="3600" dirty="0">
                <a:latin typeface="Times New Roman"/>
                <a:ea typeface="Times New Roman"/>
              </a:rPr>
              <a:t>, </a:t>
            </a:r>
            <a:r>
              <a:rPr lang="en-US" sz="3600" dirty="0" err="1">
                <a:latin typeface="Times New Roman"/>
                <a:ea typeface="Times New Roman"/>
              </a:rPr>
              <a:t>luân</a:t>
            </a:r>
            <a:r>
              <a:rPr lang="en-US" sz="3600" dirty="0">
                <a:latin typeface="Times New Roman"/>
                <a:ea typeface="Times New Roman"/>
              </a:rPr>
              <a:t> </a:t>
            </a:r>
            <a:r>
              <a:rPr lang="en-US" sz="3600" dirty="0" err="1">
                <a:latin typeface="Times New Roman"/>
                <a:ea typeface="Times New Roman"/>
              </a:rPr>
              <a:t>hồi</a:t>
            </a:r>
            <a:r>
              <a:rPr lang="en-US" sz="3600" dirty="0">
                <a:latin typeface="Times New Roman"/>
                <a:ea typeface="Times New Roman"/>
              </a:rPr>
              <a:t>, </a:t>
            </a:r>
            <a:r>
              <a:rPr lang="en-US" sz="3600" dirty="0" err="1">
                <a:latin typeface="Times New Roman"/>
                <a:ea typeface="Times New Roman"/>
              </a:rPr>
              <a:t>giải</a:t>
            </a:r>
            <a:r>
              <a:rPr lang="en-US" sz="3600" dirty="0">
                <a:latin typeface="Times New Roman"/>
                <a:ea typeface="Times New Roman"/>
              </a:rPr>
              <a:t> </a:t>
            </a:r>
            <a:r>
              <a:rPr lang="en-US" sz="3600" dirty="0" err="1">
                <a:latin typeface="Times New Roman"/>
                <a:ea typeface="Times New Roman"/>
              </a:rPr>
              <a:t>thoát</a:t>
            </a:r>
            <a:br>
              <a:rPr lang="en-US" sz="3600" b="1" i="1" dirty="0">
                <a:latin typeface="Times New Roman"/>
                <a:ea typeface="Times New Roman"/>
              </a:rPr>
            </a:br>
            <a:endParaRPr lang="vi-VN" sz="3600" dirty="0"/>
          </a:p>
        </p:txBody>
      </p:sp>
    </p:spTree>
    <p:extLst>
      <p:ext uri="{BB962C8B-B14F-4D97-AF65-F5344CB8AC3E}">
        <p14:creationId xmlns:p14="http://schemas.microsoft.com/office/powerpoint/2010/main" val="1674670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703" y="685800"/>
            <a:ext cx="10972800" cy="990600"/>
          </a:xfrm>
        </p:spPr>
        <p:txBody>
          <a:bodyPr>
            <a:noAutofit/>
          </a:bodyPr>
          <a:lstStyle/>
          <a:p>
            <a:pPr algn="ctr"/>
            <a:r>
              <a:rPr lang="vi-VN" sz="3200" b="1" dirty="0">
                <a:solidFill>
                  <a:srgbClr val="FF0000"/>
                </a:solidFill>
                <a:latin typeface="Times New Roman" pitchFamily="18" charset="0"/>
                <a:ea typeface="Times New Roman"/>
              </a:rPr>
              <a:t>Thời kỳ cổ điển (</a:t>
            </a:r>
            <a:r>
              <a:rPr lang="en-US" sz="3200" b="1" dirty="0">
                <a:solidFill>
                  <a:srgbClr val="FF0000"/>
                </a:solidFill>
                <a:latin typeface="Times New Roman" pitchFamily="18" charset="0"/>
                <a:ea typeface="Times New Roman"/>
              </a:rPr>
              <a:t>T</a:t>
            </a:r>
            <a:r>
              <a:rPr lang="vi-VN" sz="3200" b="1" dirty="0">
                <a:solidFill>
                  <a:srgbClr val="FF0000"/>
                </a:solidFill>
                <a:latin typeface="Times New Roman" pitchFamily="18" charset="0"/>
                <a:ea typeface="Times New Roman"/>
              </a:rPr>
              <a:t>hời kỳ Bàlamôn giáo, Phật giáo)</a:t>
            </a:r>
            <a:br>
              <a:rPr lang="en-US" sz="3200" b="1" dirty="0">
                <a:solidFill>
                  <a:srgbClr val="FF0000"/>
                </a:solidFill>
                <a:latin typeface="Times New Roman" pitchFamily="18" charset="0"/>
                <a:ea typeface="Times New Roman"/>
              </a:rPr>
            </a:br>
            <a:r>
              <a:rPr lang="vi-VN" sz="3200" b="1" dirty="0">
                <a:solidFill>
                  <a:srgbClr val="FF0000"/>
                </a:solidFill>
                <a:latin typeface="Times New Roman" pitchFamily="18" charset="0"/>
                <a:ea typeface="Times New Roman"/>
              </a:rPr>
              <a:t> </a:t>
            </a:r>
            <a:r>
              <a:rPr lang="en-US" sz="2800" b="1" dirty="0">
                <a:solidFill>
                  <a:prstClr val="black"/>
                </a:solidFill>
                <a:latin typeface="Times New Roman" pitchFamily="18" charset="0"/>
                <a:ea typeface="Times New Roman"/>
              </a:rPr>
              <a:t>(</a:t>
            </a:r>
            <a:r>
              <a:rPr lang="vi-VN" sz="2800" b="1" dirty="0">
                <a:solidFill>
                  <a:prstClr val="black"/>
                </a:solidFill>
                <a:latin typeface="Times New Roman" pitchFamily="18" charset="0"/>
                <a:ea typeface="Times New Roman"/>
              </a:rPr>
              <a:t>TK VI TCN đến TK VI)</a:t>
            </a:r>
            <a:endParaRPr lang="vi-VN" sz="2800" dirty="0">
              <a:latin typeface="Times New Roman" pitchFamily="18" charset="0"/>
            </a:endParaRPr>
          </a:p>
        </p:txBody>
      </p:sp>
      <p:graphicFrame>
        <p:nvGraphicFramePr>
          <p:cNvPr id="4" name="Content Placeholder 3">
            <a:extLst>
              <a:ext uri="{FF2B5EF4-FFF2-40B4-BE49-F238E27FC236}">
                <a16:creationId xmlns:a16="http://schemas.microsoft.com/office/drawing/2014/main" id="{8F295FEC-5B58-4B3F-A1B6-CCAFF6EA0FAB}"/>
              </a:ext>
            </a:extLst>
          </p:cNvPr>
          <p:cNvGraphicFramePr>
            <a:graphicFrameLocks noGrp="1"/>
          </p:cNvGraphicFramePr>
          <p:nvPr>
            <p:ph idx="1"/>
            <p:extLst>
              <p:ext uri="{D42A27DB-BD31-4B8C-83A1-F6EECF244321}">
                <p14:modId xmlns:p14="http://schemas.microsoft.com/office/powerpoint/2010/main" val="2900777334"/>
              </p:ext>
            </p:extLst>
          </p:nvPr>
        </p:nvGraphicFramePr>
        <p:xfrm>
          <a:off x="1066800" y="1935480"/>
          <a:ext cx="9906000" cy="4389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9141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703" y="685800"/>
            <a:ext cx="10972800" cy="990600"/>
          </a:xfrm>
        </p:spPr>
        <p:txBody>
          <a:bodyPr>
            <a:noAutofit/>
          </a:bodyPr>
          <a:lstStyle/>
          <a:p>
            <a:pPr algn="ctr"/>
            <a:r>
              <a:rPr lang="vi-VN" sz="3200" b="1" dirty="0">
                <a:solidFill>
                  <a:srgbClr val="FF0000"/>
                </a:solidFill>
                <a:latin typeface="Times New Roman" pitchFamily="18" charset="0"/>
                <a:ea typeface="Times New Roman"/>
              </a:rPr>
              <a:t>Thời kỳ cổ điển (</a:t>
            </a:r>
            <a:r>
              <a:rPr lang="en-US" sz="3200" b="1" dirty="0">
                <a:solidFill>
                  <a:srgbClr val="FF0000"/>
                </a:solidFill>
                <a:latin typeface="Times New Roman" pitchFamily="18" charset="0"/>
                <a:ea typeface="Times New Roman"/>
              </a:rPr>
              <a:t>T</a:t>
            </a:r>
            <a:r>
              <a:rPr lang="vi-VN" sz="3200" b="1" dirty="0">
                <a:solidFill>
                  <a:srgbClr val="FF0000"/>
                </a:solidFill>
                <a:latin typeface="Times New Roman" pitchFamily="18" charset="0"/>
                <a:ea typeface="Times New Roman"/>
              </a:rPr>
              <a:t>hời kỳ Bàlamôn giáo, Phật giáo)</a:t>
            </a:r>
            <a:br>
              <a:rPr lang="en-US" sz="3200" b="1" dirty="0">
                <a:solidFill>
                  <a:srgbClr val="FF0000"/>
                </a:solidFill>
                <a:latin typeface="Times New Roman" pitchFamily="18" charset="0"/>
                <a:ea typeface="Times New Roman"/>
              </a:rPr>
            </a:br>
            <a:r>
              <a:rPr lang="vi-VN" sz="3200" b="1" dirty="0">
                <a:solidFill>
                  <a:srgbClr val="FF0000"/>
                </a:solidFill>
                <a:latin typeface="Times New Roman" pitchFamily="18" charset="0"/>
                <a:ea typeface="Times New Roman"/>
              </a:rPr>
              <a:t> </a:t>
            </a:r>
            <a:r>
              <a:rPr lang="en-US" sz="2800" b="1" dirty="0">
                <a:solidFill>
                  <a:prstClr val="black"/>
                </a:solidFill>
                <a:latin typeface="Times New Roman" pitchFamily="18" charset="0"/>
                <a:ea typeface="Times New Roman"/>
              </a:rPr>
              <a:t>(</a:t>
            </a:r>
            <a:r>
              <a:rPr lang="vi-VN" sz="2800" b="1" dirty="0">
                <a:solidFill>
                  <a:prstClr val="black"/>
                </a:solidFill>
                <a:latin typeface="Times New Roman" pitchFamily="18" charset="0"/>
                <a:ea typeface="Times New Roman"/>
              </a:rPr>
              <a:t>TK VI TCN đến TK VI)</a:t>
            </a:r>
            <a:endParaRPr lang="vi-VN" sz="2800" dirty="0">
              <a:latin typeface="Times New Roman" pitchFamily="18" charset="0"/>
            </a:endParaRPr>
          </a:p>
        </p:txBody>
      </p:sp>
      <p:graphicFrame>
        <p:nvGraphicFramePr>
          <p:cNvPr id="4" name="Content Placeholder 3">
            <a:extLst>
              <a:ext uri="{FF2B5EF4-FFF2-40B4-BE49-F238E27FC236}">
                <a16:creationId xmlns:a16="http://schemas.microsoft.com/office/drawing/2014/main" id="{8F295FEC-5B58-4B3F-A1B6-CCAFF6EA0FAB}"/>
              </a:ext>
            </a:extLst>
          </p:cNvPr>
          <p:cNvGraphicFramePr>
            <a:graphicFrameLocks noGrp="1"/>
          </p:cNvGraphicFramePr>
          <p:nvPr>
            <p:ph idx="1"/>
            <p:extLst>
              <p:ext uri="{D42A27DB-BD31-4B8C-83A1-F6EECF244321}">
                <p14:modId xmlns:p14="http://schemas.microsoft.com/office/powerpoint/2010/main" val="3301880445"/>
              </p:ext>
            </p:extLst>
          </p:nvPr>
        </p:nvGraphicFramePr>
        <p:xfrm>
          <a:off x="1066800" y="1935480"/>
          <a:ext cx="9906000" cy="4389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05583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533400"/>
            <a:ext cx="10134600" cy="1143000"/>
          </a:xfrm>
        </p:spPr>
        <p:txBody>
          <a:bodyPr>
            <a:noAutofit/>
          </a:bodyPr>
          <a:lstStyle/>
          <a:p>
            <a:pPr marL="342900" indent="-342900" algn="ctr">
              <a:spcBef>
                <a:spcPts val="300"/>
              </a:spcBef>
              <a:spcAft>
                <a:spcPts val="300"/>
              </a:spcAft>
            </a:pPr>
            <a:br>
              <a:rPr lang="vi-VN" sz="2800" b="1" dirty="0">
                <a:solidFill>
                  <a:srgbClr val="FF0000"/>
                </a:solidFill>
                <a:latin typeface="Times New Roman" pitchFamily="18" charset="0"/>
                <a:ea typeface="Times New Roman"/>
                <a:cs typeface="+mn-cs"/>
              </a:rPr>
            </a:br>
            <a:r>
              <a:rPr lang="vi-VN" sz="3200" b="1" dirty="0">
                <a:solidFill>
                  <a:srgbClr val="FF0000"/>
                </a:solidFill>
                <a:latin typeface="Times New Roman" pitchFamily="18" charset="0"/>
                <a:ea typeface="Times New Roman"/>
                <a:cs typeface="+mn-cs"/>
              </a:rPr>
              <a:t>Thời kỳ sau cổ điển (</a:t>
            </a:r>
            <a:r>
              <a:rPr lang="en-US" sz="3200" b="1" dirty="0">
                <a:solidFill>
                  <a:srgbClr val="FF0000"/>
                </a:solidFill>
                <a:latin typeface="Times New Roman" pitchFamily="18" charset="0"/>
                <a:ea typeface="Times New Roman"/>
                <a:cs typeface="+mn-cs"/>
              </a:rPr>
              <a:t>T</a:t>
            </a:r>
            <a:r>
              <a:rPr lang="vi-VN" sz="3200" b="1" dirty="0">
                <a:solidFill>
                  <a:srgbClr val="FF0000"/>
                </a:solidFill>
                <a:latin typeface="Times New Roman" pitchFamily="18" charset="0"/>
                <a:ea typeface="Times New Roman"/>
                <a:cs typeface="+mn-cs"/>
              </a:rPr>
              <a:t>hời kỳ xâm nhập của Hồi giáo) </a:t>
            </a:r>
            <a:r>
              <a:rPr lang="vi-VN" sz="2800" b="1" dirty="0">
                <a:solidFill>
                  <a:schemeClr val="tx1"/>
                </a:solidFill>
                <a:latin typeface="Times New Roman" pitchFamily="18" charset="0"/>
                <a:ea typeface="Times New Roman"/>
                <a:cs typeface="+mn-cs"/>
              </a:rPr>
              <a:t>(</a:t>
            </a:r>
            <a:r>
              <a:rPr lang="en-US" sz="2800" b="1" dirty="0">
                <a:solidFill>
                  <a:schemeClr val="tx1"/>
                </a:solidFill>
                <a:latin typeface="Times New Roman" pitchFamily="18" charset="0"/>
                <a:ea typeface="Times New Roman"/>
                <a:cs typeface="+mn-cs"/>
              </a:rPr>
              <a:t>K</a:t>
            </a:r>
            <a:r>
              <a:rPr lang="vi-VN" sz="2800" b="1" dirty="0">
                <a:solidFill>
                  <a:schemeClr val="tx1"/>
                </a:solidFill>
                <a:latin typeface="Times New Roman" pitchFamily="18" charset="0"/>
                <a:ea typeface="Times New Roman"/>
                <a:cs typeface="+mn-cs"/>
              </a:rPr>
              <a:t>hoảng TK VII – XVIII)</a:t>
            </a:r>
            <a:endParaRPr lang="vi-VN" sz="2800" b="1" dirty="0">
              <a:solidFill>
                <a:schemeClr val="tx1"/>
              </a:solidFill>
              <a:latin typeface="Times New Roman" pitchFamily="18" charset="0"/>
            </a:endParaRPr>
          </a:p>
        </p:txBody>
      </p:sp>
      <p:sp>
        <p:nvSpPr>
          <p:cNvPr id="3" name="Content Placeholder 2"/>
          <p:cNvSpPr>
            <a:spLocks noGrp="1"/>
          </p:cNvSpPr>
          <p:nvPr>
            <p:ph idx="1"/>
          </p:nvPr>
        </p:nvSpPr>
        <p:spPr>
          <a:xfrm>
            <a:off x="990600" y="1981200"/>
            <a:ext cx="10134600" cy="4343400"/>
          </a:xfrm>
        </p:spPr>
        <p:txBody>
          <a:bodyPr>
            <a:normAutofit/>
          </a:bodyPr>
          <a:lstStyle/>
          <a:p>
            <a:pPr algn="just">
              <a:lnSpc>
                <a:spcPct val="150000"/>
              </a:lnSpc>
              <a:spcBef>
                <a:spcPts val="300"/>
              </a:spcBef>
              <a:spcAft>
                <a:spcPts val="300"/>
              </a:spcAft>
            </a:pPr>
            <a:r>
              <a:rPr lang="vi-VN" sz="3200" dirty="0">
                <a:latin typeface="Times New Roman"/>
                <a:ea typeface="Times New Roman"/>
              </a:rPr>
              <a:t>	Triết lý đạo Hồi là triết lý duy tâm, ngoại lai, xâm nhập vào Ấn Độ, nhưng nó bảo vệ địa vị của giai cấp thống trị nên được giai cấp thống trị coi là hệ tư tưởng thống trị ở Ấn Độ trong thời kỳ chế độ phong kiến suy tàn.</a:t>
            </a:r>
          </a:p>
          <a:p>
            <a:endParaRPr lang="vi-VN" sz="3200" dirty="0"/>
          </a:p>
        </p:txBody>
      </p:sp>
    </p:spTree>
    <p:extLst>
      <p:ext uri="{BB962C8B-B14F-4D97-AF65-F5344CB8AC3E}">
        <p14:creationId xmlns:p14="http://schemas.microsoft.com/office/powerpoint/2010/main" val="3589236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br>
              <a:rPr lang="vi-VN" sz="3600" b="1" dirty="0">
                <a:solidFill>
                  <a:srgbClr val="FF0000"/>
                </a:solidFill>
                <a:latin typeface="Times New Roman" panose="02020603050405020304" pitchFamily="18" charset="0"/>
                <a:cs typeface="Times New Roman" panose="02020603050405020304" pitchFamily="18" charset="0"/>
              </a:rPr>
            </a:br>
            <a:br>
              <a:rPr lang="en-US" sz="3600" b="1" dirty="0">
                <a:solidFill>
                  <a:srgbClr val="FF0000"/>
                </a:solidFill>
                <a:latin typeface="Times New Roman" panose="02020603050405020304" pitchFamily="18" charset="0"/>
                <a:cs typeface="Times New Roman" panose="02020603050405020304" pitchFamily="18" charset="0"/>
              </a:rPr>
            </a:br>
            <a:br>
              <a:rPr lang="en-US" sz="3600" b="1" dirty="0">
                <a:solidFill>
                  <a:srgbClr val="FF0000"/>
                </a:solidFill>
                <a:latin typeface="Times New Roman" panose="02020603050405020304" pitchFamily="18" charset="0"/>
                <a:cs typeface="Times New Roman" panose="02020603050405020304" pitchFamily="18" charset="0"/>
              </a:rPr>
            </a:br>
            <a:r>
              <a:rPr lang="vi-VN" sz="3600" b="1" dirty="0">
                <a:solidFill>
                  <a:srgbClr val="FF0000"/>
                </a:solidFill>
                <a:latin typeface="Times New Roman" panose="02020603050405020304" pitchFamily="18" charset="0"/>
                <a:cs typeface="Times New Roman" panose="02020603050405020304" pitchFamily="18" charset="0"/>
              </a:rPr>
              <a:t>3. Một số nội dung triết học Ấn Độ</a:t>
            </a:r>
            <a:r>
              <a:rPr lang="en-US" sz="3600" b="1" dirty="0">
                <a:solidFill>
                  <a:srgbClr val="FF0000"/>
                </a:solidFill>
                <a:latin typeface="Times New Roman" panose="02020603050405020304" pitchFamily="18" charset="0"/>
                <a:cs typeface="Times New Roman" panose="02020603050405020304" pitchFamily="18" charset="0"/>
              </a:rPr>
              <a:t> </a:t>
            </a:r>
            <a:r>
              <a:rPr lang="vi-VN" sz="3600" b="1" dirty="0">
                <a:solidFill>
                  <a:srgbClr val="FF0000"/>
                </a:solidFill>
                <a:latin typeface="Times New Roman" panose="02020603050405020304" pitchFamily="18" charset="0"/>
                <a:cs typeface="Times New Roman" panose="02020603050405020304" pitchFamily="18" charset="0"/>
              </a:rPr>
              <a:t>cổ - trung đại</a:t>
            </a:r>
          </a:p>
        </p:txBody>
      </p:sp>
      <p:graphicFrame>
        <p:nvGraphicFramePr>
          <p:cNvPr id="4" name="Content Placeholder 3">
            <a:extLst>
              <a:ext uri="{FF2B5EF4-FFF2-40B4-BE49-F238E27FC236}">
                <a16:creationId xmlns:a16="http://schemas.microsoft.com/office/drawing/2014/main" id="{18183580-B3BC-422C-BE9B-CD196C875179}"/>
              </a:ext>
            </a:extLst>
          </p:cNvPr>
          <p:cNvGraphicFramePr>
            <a:graphicFrameLocks noGrp="1"/>
          </p:cNvGraphicFramePr>
          <p:nvPr>
            <p:ph idx="1"/>
            <p:extLst>
              <p:ext uri="{D42A27DB-BD31-4B8C-83A1-F6EECF244321}">
                <p14:modId xmlns:p14="http://schemas.microsoft.com/office/powerpoint/2010/main" val="3760715900"/>
              </p:ext>
            </p:extLst>
          </p:nvPr>
        </p:nvGraphicFramePr>
        <p:xfrm>
          <a:off x="1447800" y="2286000"/>
          <a:ext cx="9296400" cy="342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2648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04088"/>
            <a:ext cx="8229600" cy="591312"/>
          </a:xfrm>
        </p:spPr>
        <p:txBody>
          <a:bodyPr>
            <a:noAutofit/>
          </a:bodyPr>
          <a:lstStyle/>
          <a:p>
            <a:pPr marL="342900" indent="-342900" algn="ctr">
              <a:lnSpc>
                <a:spcPct val="150000"/>
              </a:lnSpc>
              <a:spcBef>
                <a:spcPts val="300"/>
              </a:spcBef>
              <a:spcAft>
                <a:spcPts val="300"/>
              </a:spcAft>
            </a:pPr>
            <a:br>
              <a:rPr lang="en-US" sz="4000" b="1" i="1" dirty="0">
                <a:solidFill>
                  <a:prstClr val="black"/>
                </a:solidFill>
                <a:latin typeface="Times New Roman"/>
                <a:ea typeface="Times New Roman"/>
                <a:cs typeface="+mn-cs"/>
              </a:rPr>
            </a:br>
            <a:r>
              <a:rPr lang="en-US" sz="4000" b="1" i="1" dirty="0" err="1">
                <a:solidFill>
                  <a:srgbClr val="002060"/>
                </a:solidFill>
                <a:latin typeface="Times New Roman"/>
                <a:ea typeface="Times New Roman"/>
                <a:cs typeface="+mn-cs"/>
              </a:rPr>
              <a:t>Tư</a:t>
            </a:r>
            <a:r>
              <a:rPr lang="en-US" sz="4000" b="1" i="1" dirty="0">
                <a:solidFill>
                  <a:srgbClr val="002060"/>
                </a:solidFill>
                <a:latin typeface="Times New Roman"/>
                <a:ea typeface="Times New Roman"/>
                <a:cs typeface="+mn-cs"/>
              </a:rPr>
              <a:t> </a:t>
            </a:r>
            <a:r>
              <a:rPr lang="en-US" sz="4000" b="1" i="1" dirty="0" err="1">
                <a:solidFill>
                  <a:srgbClr val="002060"/>
                </a:solidFill>
                <a:latin typeface="Times New Roman"/>
                <a:ea typeface="Times New Roman"/>
                <a:cs typeface="+mn-cs"/>
              </a:rPr>
              <a:t>tưởng</a:t>
            </a:r>
            <a:r>
              <a:rPr lang="en-US" sz="4000" b="1" i="1" dirty="0">
                <a:solidFill>
                  <a:srgbClr val="002060"/>
                </a:solidFill>
                <a:latin typeface="Times New Roman"/>
                <a:ea typeface="Times New Roman"/>
                <a:cs typeface="+mn-cs"/>
              </a:rPr>
              <a:t> </a:t>
            </a:r>
            <a:r>
              <a:rPr lang="en-US" sz="4000" b="1" i="1" dirty="0" err="1">
                <a:solidFill>
                  <a:srgbClr val="002060"/>
                </a:solidFill>
                <a:latin typeface="Times New Roman"/>
                <a:ea typeface="Times New Roman"/>
                <a:cs typeface="+mn-cs"/>
              </a:rPr>
              <a:t>bản</a:t>
            </a:r>
            <a:r>
              <a:rPr lang="en-US" sz="4000" b="1" i="1" dirty="0">
                <a:solidFill>
                  <a:srgbClr val="002060"/>
                </a:solidFill>
                <a:latin typeface="Times New Roman"/>
                <a:ea typeface="Times New Roman"/>
                <a:cs typeface="+mn-cs"/>
              </a:rPr>
              <a:t> </a:t>
            </a:r>
            <a:r>
              <a:rPr lang="en-US" sz="4000" b="1" i="1" dirty="0" err="1">
                <a:solidFill>
                  <a:srgbClr val="002060"/>
                </a:solidFill>
                <a:latin typeface="Times New Roman"/>
                <a:ea typeface="Times New Roman"/>
                <a:cs typeface="+mn-cs"/>
              </a:rPr>
              <a:t>thể</a:t>
            </a:r>
            <a:r>
              <a:rPr lang="en-US" sz="4000" b="1" i="1" dirty="0">
                <a:solidFill>
                  <a:srgbClr val="002060"/>
                </a:solidFill>
                <a:latin typeface="Times New Roman"/>
                <a:ea typeface="Times New Roman"/>
                <a:cs typeface="+mn-cs"/>
              </a:rPr>
              <a:t> </a:t>
            </a:r>
            <a:r>
              <a:rPr lang="en-US" sz="4000" b="1" i="1" dirty="0" err="1">
                <a:solidFill>
                  <a:srgbClr val="002060"/>
                </a:solidFill>
                <a:latin typeface="Times New Roman"/>
                <a:ea typeface="Times New Roman"/>
                <a:cs typeface="+mn-cs"/>
              </a:rPr>
              <a:t>luận</a:t>
            </a:r>
            <a:endParaRPr lang="vi-VN" sz="4000" dirty="0">
              <a:solidFill>
                <a:srgbClr val="002060"/>
              </a:solidFill>
              <a:latin typeface="Times New Roman" pitchFamily="18" charset="0"/>
            </a:endParaRPr>
          </a:p>
        </p:txBody>
      </p:sp>
      <p:sp>
        <p:nvSpPr>
          <p:cNvPr id="3" name="Content Placeholder 2"/>
          <p:cNvSpPr>
            <a:spLocks noGrp="1"/>
          </p:cNvSpPr>
          <p:nvPr>
            <p:ph idx="1"/>
          </p:nvPr>
        </p:nvSpPr>
        <p:spPr>
          <a:xfrm>
            <a:off x="609600" y="1524000"/>
            <a:ext cx="10972800" cy="4953000"/>
          </a:xfrm>
        </p:spPr>
        <p:txBody>
          <a:bodyPr>
            <a:normAutofit fontScale="92500" lnSpcReduction="20000"/>
          </a:bodyPr>
          <a:lstStyle/>
          <a:p>
            <a:pPr indent="457200" algn="just">
              <a:lnSpc>
                <a:spcPct val="170000"/>
              </a:lnSpc>
              <a:spcBef>
                <a:spcPts val="300"/>
              </a:spcBef>
              <a:spcAft>
                <a:spcPts val="300"/>
              </a:spcAft>
            </a:pPr>
            <a:r>
              <a:rPr lang="en-US" sz="3600" i="1" dirty="0">
                <a:latin typeface="Times New Roman"/>
                <a:ea typeface="Times New Roman"/>
              </a:rPr>
              <a:t> </a:t>
            </a:r>
            <a:r>
              <a:rPr lang="en-US" sz="3600" i="1" dirty="0" err="1">
                <a:latin typeface="Times New Roman"/>
                <a:ea typeface="Times New Roman"/>
              </a:rPr>
              <a:t>Bản</a:t>
            </a:r>
            <a:r>
              <a:rPr lang="en-US" sz="3600" i="1" dirty="0">
                <a:latin typeface="Times New Roman"/>
                <a:ea typeface="Times New Roman"/>
              </a:rPr>
              <a:t> </a:t>
            </a:r>
            <a:r>
              <a:rPr lang="en-US" sz="3600" i="1" dirty="0" err="1">
                <a:latin typeface="Times New Roman"/>
                <a:ea typeface="Times New Roman"/>
              </a:rPr>
              <a:t>thể</a:t>
            </a:r>
            <a:r>
              <a:rPr lang="en-US" sz="3600" i="1" dirty="0">
                <a:latin typeface="Times New Roman"/>
                <a:ea typeface="Times New Roman"/>
              </a:rPr>
              <a:t> </a:t>
            </a:r>
            <a:r>
              <a:rPr lang="en-US" sz="3600" i="1" dirty="0" err="1">
                <a:latin typeface="Times New Roman"/>
                <a:ea typeface="Times New Roman"/>
              </a:rPr>
              <a:t>luận</a:t>
            </a:r>
            <a:r>
              <a:rPr lang="en-US" sz="3600" i="1" dirty="0">
                <a:latin typeface="Times New Roman"/>
                <a:ea typeface="Times New Roman"/>
              </a:rPr>
              <a:t> </a:t>
            </a:r>
            <a:r>
              <a:rPr lang="en-US" sz="3600" i="1" dirty="0" err="1">
                <a:solidFill>
                  <a:srgbClr val="FF0000"/>
                </a:solidFill>
                <a:latin typeface="Times New Roman"/>
                <a:ea typeface="Times New Roman"/>
              </a:rPr>
              <a:t>thần</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thoại</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tôn</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giáo</a:t>
            </a:r>
            <a:endParaRPr lang="vi-VN" sz="3600" dirty="0">
              <a:solidFill>
                <a:srgbClr val="FF0000"/>
              </a:solidFill>
              <a:latin typeface="Times New Roman"/>
              <a:ea typeface="Times New Roman"/>
            </a:endParaRPr>
          </a:p>
          <a:p>
            <a:pPr algn="just">
              <a:lnSpc>
                <a:spcPct val="170000"/>
              </a:lnSpc>
              <a:spcBef>
                <a:spcPts val="300"/>
              </a:spcBef>
              <a:spcAft>
                <a:spcPts val="300"/>
              </a:spcAft>
            </a:pPr>
            <a:r>
              <a:rPr lang="en-US" sz="3600" dirty="0">
                <a:latin typeface="Times New Roman"/>
                <a:ea typeface="Times New Roman"/>
              </a:rPr>
              <a:t> </a:t>
            </a:r>
            <a:r>
              <a:rPr lang="en-US" sz="3600" dirty="0" err="1">
                <a:latin typeface="Times New Roman"/>
                <a:ea typeface="Times New Roman"/>
              </a:rPr>
              <a:t>Người</a:t>
            </a:r>
            <a:r>
              <a:rPr lang="en-US" sz="3600" dirty="0">
                <a:latin typeface="Times New Roman"/>
                <a:ea typeface="Times New Roman"/>
              </a:rPr>
              <a:t> </a:t>
            </a:r>
            <a:r>
              <a:rPr lang="en-US" sz="3600" dirty="0" err="1">
                <a:latin typeface="Times New Roman"/>
                <a:ea typeface="Times New Roman"/>
              </a:rPr>
              <a:t>Ấn</a:t>
            </a:r>
            <a:r>
              <a:rPr lang="en-US" sz="3600" dirty="0">
                <a:latin typeface="Times New Roman"/>
                <a:ea typeface="Times New Roman"/>
              </a:rPr>
              <a:t> </a:t>
            </a:r>
            <a:r>
              <a:rPr lang="en-US" sz="3600" dirty="0" err="1">
                <a:latin typeface="Times New Roman"/>
                <a:ea typeface="Times New Roman"/>
              </a:rPr>
              <a:t>Độ</a:t>
            </a:r>
            <a:r>
              <a:rPr lang="en-US" sz="3600" dirty="0">
                <a:latin typeface="Times New Roman"/>
                <a:ea typeface="Times New Roman"/>
              </a:rPr>
              <a:t> </a:t>
            </a:r>
            <a:r>
              <a:rPr lang="en-US" sz="3600" dirty="0" err="1">
                <a:latin typeface="Times New Roman"/>
                <a:ea typeface="Times New Roman"/>
              </a:rPr>
              <a:t>lý</a:t>
            </a:r>
            <a:r>
              <a:rPr lang="en-US" sz="3600" dirty="0">
                <a:latin typeface="Times New Roman"/>
                <a:ea typeface="Times New Roman"/>
              </a:rPr>
              <a:t> </a:t>
            </a:r>
            <a:r>
              <a:rPr lang="en-US" sz="3600" dirty="0" err="1">
                <a:latin typeface="Times New Roman"/>
                <a:ea typeface="Times New Roman"/>
              </a:rPr>
              <a:t>giải</a:t>
            </a:r>
            <a:r>
              <a:rPr lang="en-US" sz="3600" dirty="0">
                <a:latin typeface="Times New Roman"/>
                <a:ea typeface="Times New Roman"/>
              </a:rPr>
              <a:t> </a:t>
            </a:r>
            <a:r>
              <a:rPr lang="en-US" sz="3600" dirty="0" err="1">
                <a:latin typeface="Times New Roman"/>
                <a:ea typeface="Times New Roman"/>
              </a:rPr>
              <a:t>tự</a:t>
            </a:r>
            <a:r>
              <a:rPr lang="en-US" sz="3600" dirty="0">
                <a:latin typeface="Times New Roman"/>
                <a:ea typeface="Times New Roman"/>
              </a:rPr>
              <a:t> </a:t>
            </a:r>
            <a:r>
              <a:rPr lang="en-US" sz="3600" dirty="0" err="1">
                <a:latin typeface="Times New Roman"/>
                <a:ea typeface="Times New Roman"/>
              </a:rPr>
              <a:t>nhiên</a:t>
            </a:r>
            <a:r>
              <a:rPr lang="en-US" sz="3600" dirty="0">
                <a:latin typeface="Times New Roman"/>
                <a:ea typeface="Times New Roman"/>
              </a:rPr>
              <a:t>, </a:t>
            </a:r>
            <a:r>
              <a:rPr lang="en-US" sz="3600" dirty="0" err="1">
                <a:latin typeface="Times New Roman"/>
                <a:ea typeface="Times New Roman"/>
              </a:rPr>
              <a:t>xã</a:t>
            </a:r>
            <a:r>
              <a:rPr lang="en-US" sz="3600" dirty="0">
                <a:latin typeface="Times New Roman"/>
                <a:ea typeface="Times New Roman"/>
              </a:rPr>
              <a:t> </a:t>
            </a:r>
            <a:r>
              <a:rPr lang="en-US" sz="3600" dirty="0" err="1">
                <a:latin typeface="Times New Roman"/>
                <a:ea typeface="Times New Roman"/>
              </a:rPr>
              <a:t>hội</a:t>
            </a:r>
            <a:r>
              <a:rPr lang="en-US" sz="3600" dirty="0">
                <a:latin typeface="Times New Roman"/>
                <a:ea typeface="Times New Roman"/>
              </a:rPr>
              <a:t> qua </a:t>
            </a:r>
            <a:r>
              <a:rPr lang="en-US" sz="3600" dirty="0" err="1">
                <a:latin typeface="Times New Roman"/>
                <a:ea typeface="Times New Roman"/>
              </a:rPr>
              <a:t>biểu</a:t>
            </a:r>
            <a:r>
              <a:rPr lang="en-US" sz="3600" dirty="0">
                <a:latin typeface="Times New Roman"/>
                <a:ea typeface="Times New Roman"/>
              </a:rPr>
              <a:t> </a:t>
            </a:r>
            <a:r>
              <a:rPr lang="en-US" sz="3600" dirty="0" err="1">
                <a:latin typeface="Times New Roman"/>
                <a:ea typeface="Times New Roman"/>
              </a:rPr>
              <a:t>tượng</a:t>
            </a:r>
            <a:r>
              <a:rPr lang="en-US" sz="3600" dirty="0">
                <a:latin typeface="Times New Roman"/>
                <a:ea typeface="Times New Roman"/>
              </a:rPr>
              <a:t> </a:t>
            </a:r>
            <a:r>
              <a:rPr lang="en-US" sz="3600" dirty="0" err="1">
                <a:latin typeface="Times New Roman"/>
                <a:ea typeface="Times New Roman"/>
              </a:rPr>
              <a:t>của</a:t>
            </a:r>
            <a:r>
              <a:rPr lang="en-US" sz="3600" dirty="0">
                <a:latin typeface="Times New Roman"/>
                <a:ea typeface="Times New Roman"/>
              </a:rPr>
              <a:t> </a:t>
            </a:r>
            <a:r>
              <a:rPr lang="en-US" sz="3600" i="1" dirty="0" err="1">
                <a:solidFill>
                  <a:srgbClr val="FF0000"/>
                </a:solidFill>
                <a:latin typeface="Times New Roman"/>
                <a:ea typeface="Times New Roman"/>
              </a:rPr>
              <a:t>thế</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giới</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thần</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linh</a:t>
            </a:r>
            <a:r>
              <a:rPr lang="en-US" sz="3600" i="1" dirty="0">
                <a:solidFill>
                  <a:srgbClr val="FF0000"/>
                </a:solidFill>
                <a:latin typeface="Times New Roman"/>
                <a:ea typeface="Times New Roman"/>
              </a:rPr>
              <a:t>. </a:t>
            </a:r>
            <a:endParaRPr lang="vi-VN" sz="3600" i="1" dirty="0">
              <a:solidFill>
                <a:srgbClr val="FF0000"/>
              </a:solidFill>
              <a:latin typeface="Times New Roman"/>
              <a:ea typeface="Times New Roman"/>
            </a:endParaRPr>
          </a:p>
          <a:p>
            <a:pPr algn="just">
              <a:lnSpc>
                <a:spcPct val="170000"/>
              </a:lnSpc>
              <a:spcBef>
                <a:spcPts val="300"/>
              </a:spcBef>
              <a:spcAft>
                <a:spcPts val="300"/>
              </a:spcAft>
            </a:pPr>
            <a:r>
              <a:rPr lang="en-US" sz="3600" dirty="0">
                <a:latin typeface="Times New Roman"/>
                <a:ea typeface="Times New Roman"/>
              </a:rPr>
              <a:t> </a:t>
            </a:r>
            <a:r>
              <a:rPr lang="en-US" sz="3600" i="1" dirty="0" err="1">
                <a:solidFill>
                  <a:srgbClr val="FF0000"/>
                </a:solidFill>
                <a:latin typeface="Times New Roman"/>
                <a:ea typeface="Times New Roman"/>
              </a:rPr>
              <a:t>Thế</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giới</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thần</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linh</a:t>
            </a:r>
            <a:r>
              <a:rPr lang="en-US" sz="3600" i="1" dirty="0">
                <a:solidFill>
                  <a:srgbClr val="FF0000"/>
                </a:solidFill>
                <a:latin typeface="Times New Roman"/>
                <a:ea typeface="Times New Roman"/>
              </a:rPr>
              <a:t> </a:t>
            </a:r>
            <a:r>
              <a:rPr lang="en-US" sz="3600" dirty="0" err="1">
                <a:latin typeface="Times New Roman"/>
                <a:ea typeface="Times New Roman"/>
              </a:rPr>
              <a:t>hiện</a:t>
            </a:r>
            <a:r>
              <a:rPr lang="en-US" sz="3600" dirty="0">
                <a:latin typeface="Times New Roman"/>
                <a:ea typeface="Times New Roman"/>
              </a:rPr>
              <a:t> </a:t>
            </a:r>
            <a:r>
              <a:rPr lang="en-US" sz="3600" dirty="0" err="1">
                <a:latin typeface="Times New Roman"/>
                <a:ea typeface="Times New Roman"/>
              </a:rPr>
              <a:t>diện</a:t>
            </a:r>
            <a:r>
              <a:rPr lang="en-US" sz="3600" dirty="0">
                <a:latin typeface="Times New Roman"/>
                <a:ea typeface="Times New Roman"/>
              </a:rPr>
              <a:t> ở </a:t>
            </a:r>
            <a:r>
              <a:rPr lang="en-US" sz="3600" i="1" dirty="0" err="1">
                <a:solidFill>
                  <a:srgbClr val="FF0000"/>
                </a:solidFill>
                <a:latin typeface="Times New Roman"/>
                <a:ea typeface="Times New Roman"/>
              </a:rPr>
              <a:t>khắp</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nơi</a:t>
            </a:r>
            <a:r>
              <a:rPr lang="en-US" sz="3600" dirty="0">
                <a:latin typeface="Times New Roman"/>
                <a:ea typeface="Times New Roman"/>
              </a:rPr>
              <a:t>, chia </a:t>
            </a:r>
            <a:r>
              <a:rPr lang="en-US" sz="3600" dirty="0" err="1">
                <a:latin typeface="Times New Roman"/>
                <a:ea typeface="Times New Roman"/>
              </a:rPr>
              <a:t>nhau</a:t>
            </a:r>
            <a:r>
              <a:rPr lang="en-US" sz="3600" dirty="0">
                <a:latin typeface="Times New Roman"/>
                <a:ea typeface="Times New Roman"/>
              </a:rPr>
              <a:t> </a:t>
            </a:r>
            <a:r>
              <a:rPr lang="en-US" sz="3600" i="1" dirty="0">
                <a:solidFill>
                  <a:srgbClr val="FF0000"/>
                </a:solidFill>
                <a:latin typeface="Times New Roman"/>
                <a:ea typeface="Times New Roman"/>
              </a:rPr>
              <a:t>chi </a:t>
            </a:r>
            <a:r>
              <a:rPr lang="en-US" sz="3600" i="1" dirty="0" err="1">
                <a:solidFill>
                  <a:srgbClr val="FF0000"/>
                </a:solidFill>
                <a:latin typeface="Times New Roman"/>
                <a:ea typeface="Times New Roman"/>
              </a:rPr>
              <a:t>phối</a:t>
            </a:r>
            <a:r>
              <a:rPr lang="en-US" sz="3600" i="1" dirty="0">
                <a:solidFill>
                  <a:srgbClr val="FF0000"/>
                </a:solidFill>
                <a:latin typeface="Times New Roman"/>
                <a:ea typeface="Times New Roman"/>
              </a:rPr>
              <a:t> </a:t>
            </a:r>
            <a:r>
              <a:rPr lang="en-US" sz="3600" dirty="0" err="1">
                <a:latin typeface="Times New Roman"/>
                <a:ea typeface="Times New Roman"/>
              </a:rPr>
              <a:t>sự</a:t>
            </a:r>
            <a:r>
              <a:rPr lang="en-US" sz="3600" dirty="0">
                <a:latin typeface="Times New Roman"/>
                <a:ea typeface="Times New Roman"/>
              </a:rPr>
              <a:t> </a:t>
            </a:r>
            <a:r>
              <a:rPr lang="en-US" sz="3600" dirty="0" err="1">
                <a:latin typeface="Times New Roman"/>
                <a:ea typeface="Times New Roman"/>
              </a:rPr>
              <a:t>biến</a:t>
            </a:r>
            <a:r>
              <a:rPr lang="en-US" sz="3600" dirty="0">
                <a:latin typeface="Times New Roman"/>
                <a:ea typeface="Times New Roman"/>
              </a:rPr>
              <a:t> </a:t>
            </a:r>
            <a:r>
              <a:rPr lang="en-US" sz="3600" dirty="0" err="1">
                <a:latin typeface="Times New Roman"/>
                <a:ea typeface="Times New Roman"/>
              </a:rPr>
              <a:t>đổi</a:t>
            </a:r>
            <a:r>
              <a:rPr lang="en-US" sz="3600" dirty="0">
                <a:latin typeface="Times New Roman"/>
                <a:ea typeface="Times New Roman"/>
              </a:rPr>
              <a:t> </a:t>
            </a:r>
            <a:r>
              <a:rPr lang="en-US" sz="3600" dirty="0" err="1">
                <a:latin typeface="Times New Roman"/>
                <a:ea typeface="Times New Roman"/>
              </a:rPr>
              <a:t>của</a:t>
            </a:r>
            <a:r>
              <a:rPr lang="en-US" sz="3600" dirty="0">
                <a:latin typeface="Times New Roman"/>
                <a:ea typeface="Times New Roman"/>
              </a:rPr>
              <a:t> </a:t>
            </a:r>
            <a:r>
              <a:rPr lang="en-US" sz="3600" dirty="0" err="1">
                <a:latin typeface="Times New Roman"/>
                <a:ea typeface="Times New Roman"/>
              </a:rPr>
              <a:t>vũ</a:t>
            </a:r>
            <a:r>
              <a:rPr lang="en-US" sz="3600" dirty="0">
                <a:latin typeface="Times New Roman"/>
                <a:ea typeface="Times New Roman"/>
              </a:rPr>
              <a:t> </a:t>
            </a:r>
            <a:r>
              <a:rPr lang="en-US" sz="3600" dirty="0" err="1">
                <a:latin typeface="Times New Roman"/>
                <a:ea typeface="Times New Roman"/>
              </a:rPr>
              <a:t>trụ</a:t>
            </a:r>
            <a:r>
              <a:rPr lang="en-US" sz="3600" dirty="0">
                <a:latin typeface="Times New Roman"/>
                <a:ea typeface="Times New Roman"/>
              </a:rPr>
              <a:t> </a:t>
            </a:r>
            <a:r>
              <a:rPr lang="en-US" sz="3600" dirty="0" err="1">
                <a:latin typeface="Times New Roman"/>
                <a:ea typeface="Times New Roman"/>
              </a:rPr>
              <a:t>theo</a:t>
            </a:r>
            <a:r>
              <a:rPr lang="en-US" sz="3600" dirty="0">
                <a:latin typeface="Times New Roman"/>
                <a:ea typeface="Times New Roman"/>
              </a:rPr>
              <a:t> </a:t>
            </a:r>
            <a:r>
              <a:rPr lang="en-US" sz="3600" dirty="0" err="1">
                <a:latin typeface="Times New Roman"/>
                <a:ea typeface="Times New Roman"/>
              </a:rPr>
              <a:t>sự</a:t>
            </a:r>
            <a:r>
              <a:rPr lang="en-US" sz="3600" dirty="0">
                <a:latin typeface="Times New Roman"/>
                <a:ea typeface="Times New Roman"/>
              </a:rPr>
              <a:t> </a:t>
            </a:r>
            <a:r>
              <a:rPr lang="en-US" sz="3600" dirty="0" err="1">
                <a:latin typeface="Times New Roman"/>
                <a:ea typeface="Times New Roman"/>
              </a:rPr>
              <a:t>điều</a:t>
            </a:r>
            <a:r>
              <a:rPr lang="en-US" sz="3600" dirty="0">
                <a:latin typeface="Times New Roman"/>
                <a:ea typeface="Times New Roman"/>
              </a:rPr>
              <a:t> </a:t>
            </a:r>
            <a:r>
              <a:rPr lang="en-US" sz="3600" dirty="0" err="1">
                <a:latin typeface="Times New Roman"/>
                <a:ea typeface="Times New Roman"/>
              </a:rPr>
              <a:t>khiển</a:t>
            </a:r>
            <a:r>
              <a:rPr lang="en-US" sz="3600" dirty="0">
                <a:latin typeface="Times New Roman"/>
                <a:ea typeface="Times New Roman"/>
              </a:rPr>
              <a:t> </a:t>
            </a:r>
            <a:r>
              <a:rPr lang="en-US" sz="3600" dirty="0" err="1">
                <a:latin typeface="Times New Roman"/>
                <a:ea typeface="Times New Roman"/>
              </a:rPr>
              <a:t>của</a:t>
            </a:r>
            <a:r>
              <a:rPr lang="en-US" sz="3600" dirty="0">
                <a:latin typeface="Times New Roman"/>
                <a:ea typeface="Times New Roman"/>
              </a:rPr>
              <a:t> </a:t>
            </a:r>
            <a:r>
              <a:rPr lang="en-US" sz="3600" dirty="0" err="1">
                <a:latin typeface="Times New Roman"/>
                <a:ea typeface="Times New Roman"/>
              </a:rPr>
              <a:t>nguyên</a:t>
            </a:r>
            <a:r>
              <a:rPr lang="en-US" sz="3600" dirty="0">
                <a:latin typeface="Times New Roman"/>
                <a:ea typeface="Times New Roman"/>
              </a:rPr>
              <a:t> </a:t>
            </a:r>
            <a:r>
              <a:rPr lang="en-US" sz="3600" dirty="0" err="1">
                <a:latin typeface="Times New Roman"/>
                <a:ea typeface="Times New Roman"/>
              </a:rPr>
              <a:t>lý</a:t>
            </a:r>
            <a:r>
              <a:rPr lang="en-US" sz="3600" dirty="0">
                <a:latin typeface="Times New Roman"/>
                <a:ea typeface="Times New Roman"/>
              </a:rPr>
              <a:t> Rita (</a:t>
            </a:r>
            <a:r>
              <a:rPr lang="en-US" sz="3600" dirty="0" err="1">
                <a:latin typeface="Times New Roman"/>
                <a:ea typeface="Times New Roman"/>
              </a:rPr>
              <a:t>sự</a:t>
            </a:r>
            <a:r>
              <a:rPr lang="en-US" sz="3600" dirty="0">
                <a:latin typeface="Times New Roman"/>
                <a:ea typeface="Times New Roman"/>
              </a:rPr>
              <a:t> </a:t>
            </a:r>
            <a:r>
              <a:rPr lang="en-US" sz="3600" dirty="0" err="1">
                <a:latin typeface="Times New Roman"/>
                <a:ea typeface="Times New Roman"/>
              </a:rPr>
              <a:t>thích</a:t>
            </a:r>
            <a:r>
              <a:rPr lang="en-US" sz="3600" dirty="0">
                <a:latin typeface="Times New Roman"/>
                <a:ea typeface="Times New Roman"/>
              </a:rPr>
              <a:t> </a:t>
            </a:r>
            <a:r>
              <a:rPr lang="en-US" sz="3600" dirty="0" err="1">
                <a:latin typeface="Times New Roman"/>
                <a:ea typeface="Times New Roman"/>
              </a:rPr>
              <a:t>hợp</a:t>
            </a:r>
            <a:r>
              <a:rPr lang="en-US" sz="3600" dirty="0">
                <a:latin typeface="Times New Roman"/>
                <a:ea typeface="Times New Roman"/>
              </a:rPr>
              <a:t>)</a:t>
            </a:r>
            <a:endParaRPr lang="vi-VN" sz="3600" dirty="0">
              <a:latin typeface="Times New Roman"/>
              <a:ea typeface="Times New Roman"/>
            </a:endParaRPr>
          </a:p>
        </p:txBody>
      </p:sp>
    </p:spTree>
    <p:extLst>
      <p:ext uri="{BB962C8B-B14F-4D97-AF65-F5344CB8AC3E}">
        <p14:creationId xmlns:p14="http://schemas.microsoft.com/office/powerpoint/2010/main" val="1843017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04088"/>
            <a:ext cx="8229600" cy="972312"/>
          </a:xfrm>
        </p:spPr>
        <p:txBody>
          <a:bodyPr>
            <a:noAutofit/>
          </a:bodyPr>
          <a:lstStyle/>
          <a:p>
            <a:pPr marL="342900" indent="-342900" algn="ctr">
              <a:lnSpc>
                <a:spcPct val="150000"/>
              </a:lnSpc>
              <a:spcBef>
                <a:spcPts val="300"/>
              </a:spcBef>
              <a:spcAft>
                <a:spcPts val="300"/>
              </a:spcAft>
            </a:pPr>
            <a:br>
              <a:rPr lang="en-US" sz="3600" b="1" i="1" dirty="0">
                <a:solidFill>
                  <a:prstClr val="black"/>
                </a:solidFill>
                <a:latin typeface="Times New Roman"/>
                <a:ea typeface="Times New Roman"/>
                <a:cs typeface="+mn-cs"/>
              </a:rPr>
            </a:br>
            <a:r>
              <a:rPr lang="en-US" sz="3600" b="1" i="1" dirty="0" err="1">
                <a:solidFill>
                  <a:srgbClr val="002060"/>
                </a:solidFill>
                <a:latin typeface="Times New Roman"/>
                <a:ea typeface="Times New Roman"/>
                <a:cs typeface="+mn-cs"/>
              </a:rPr>
              <a:t>Tư</a:t>
            </a:r>
            <a:r>
              <a:rPr lang="en-US" sz="3600" b="1" i="1" dirty="0">
                <a:solidFill>
                  <a:srgbClr val="002060"/>
                </a:solidFill>
                <a:latin typeface="Times New Roman"/>
                <a:ea typeface="Times New Roman"/>
                <a:cs typeface="+mn-cs"/>
              </a:rPr>
              <a:t> </a:t>
            </a:r>
            <a:r>
              <a:rPr lang="en-US" sz="3600" b="1" i="1" dirty="0" err="1">
                <a:solidFill>
                  <a:srgbClr val="002060"/>
                </a:solidFill>
                <a:latin typeface="Times New Roman"/>
                <a:ea typeface="Times New Roman"/>
                <a:cs typeface="+mn-cs"/>
              </a:rPr>
              <a:t>tưởng</a:t>
            </a:r>
            <a:r>
              <a:rPr lang="en-US" sz="3600" b="1" i="1" dirty="0">
                <a:solidFill>
                  <a:srgbClr val="002060"/>
                </a:solidFill>
                <a:latin typeface="Times New Roman"/>
                <a:ea typeface="Times New Roman"/>
                <a:cs typeface="+mn-cs"/>
              </a:rPr>
              <a:t> </a:t>
            </a:r>
            <a:r>
              <a:rPr lang="en-US" sz="3600" b="1" i="1" dirty="0" err="1">
                <a:solidFill>
                  <a:srgbClr val="002060"/>
                </a:solidFill>
                <a:latin typeface="Times New Roman"/>
                <a:ea typeface="Times New Roman"/>
                <a:cs typeface="+mn-cs"/>
              </a:rPr>
              <a:t>giải</a:t>
            </a:r>
            <a:r>
              <a:rPr lang="en-US" sz="3600" b="1" i="1" dirty="0">
                <a:solidFill>
                  <a:srgbClr val="002060"/>
                </a:solidFill>
                <a:latin typeface="Times New Roman"/>
                <a:ea typeface="Times New Roman"/>
                <a:cs typeface="+mn-cs"/>
              </a:rPr>
              <a:t> </a:t>
            </a:r>
            <a:r>
              <a:rPr lang="en-US" sz="3600" b="1" i="1" dirty="0" err="1">
                <a:solidFill>
                  <a:srgbClr val="002060"/>
                </a:solidFill>
                <a:latin typeface="Times New Roman"/>
                <a:ea typeface="Times New Roman"/>
                <a:cs typeface="+mn-cs"/>
              </a:rPr>
              <a:t>thoát</a:t>
            </a:r>
            <a:endParaRPr lang="vi-VN" sz="3600" dirty="0">
              <a:solidFill>
                <a:srgbClr val="002060"/>
              </a:solidFill>
              <a:latin typeface="Times New Roman" pitchFamily="18" charset="0"/>
            </a:endParaRPr>
          </a:p>
        </p:txBody>
      </p:sp>
      <p:sp>
        <p:nvSpPr>
          <p:cNvPr id="3" name="Content Placeholder 2"/>
          <p:cNvSpPr>
            <a:spLocks noGrp="1"/>
          </p:cNvSpPr>
          <p:nvPr>
            <p:ph idx="1"/>
          </p:nvPr>
        </p:nvSpPr>
        <p:spPr/>
        <p:txBody>
          <a:bodyPr>
            <a:normAutofit/>
          </a:bodyPr>
          <a:lstStyle/>
          <a:p>
            <a:pPr algn="just">
              <a:lnSpc>
                <a:spcPct val="150000"/>
              </a:lnSpc>
              <a:spcBef>
                <a:spcPts val="300"/>
              </a:spcBef>
              <a:spcAft>
                <a:spcPts val="300"/>
              </a:spcAft>
            </a:pPr>
            <a:r>
              <a:rPr lang="en-US" sz="3600" dirty="0">
                <a:latin typeface="Times New Roman"/>
                <a:ea typeface="Times New Roman"/>
              </a:rPr>
              <a:t>	</a:t>
            </a:r>
            <a:r>
              <a:rPr lang="en-US" sz="3600" i="1" dirty="0" err="1">
                <a:solidFill>
                  <a:srgbClr val="FF0000"/>
                </a:solidFill>
                <a:latin typeface="Times New Roman"/>
                <a:ea typeface="Times New Roman"/>
              </a:rPr>
              <a:t>Giải</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thoát</a:t>
            </a:r>
            <a:r>
              <a:rPr lang="en-US" sz="3600" i="1" dirty="0">
                <a:solidFill>
                  <a:srgbClr val="FF0000"/>
                </a:solidFill>
                <a:latin typeface="Times New Roman"/>
                <a:ea typeface="Times New Roman"/>
              </a:rPr>
              <a:t> </a:t>
            </a:r>
            <a:r>
              <a:rPr lang="en-US" sz="3600" dirty="0" err="1">
                <a:latin typeface="Times New Roman"/>
                <a:ea typeface="Times New Roman"/>
              </a:rPr>
              <a:t>là</a:t>
            </a:r>
            <a:r>
              <a:rPr lang="en-US" sz="3600" dirty="0">
                <a:latin typeface="Times New Roman"/>
                <a:ea typeface="Times New Roman"/>
              </a:rPr>
              <a:t> </a:t>
            </a:r>
            <a:r>
              <a:rPr lang="en-US" sz="3600" dirty="0" err="1">
                <a:latin typeface="Times New Roman"/>
                <a:ea typeface="Times New Roman"/>
              </a:rPr>
              <a:t>phạm</a:t>
            </a:r>
            <a:r>
              <a:rPr lang="en-US" sz="3600" dirty="0">
                <a:latin typeface="Times New Roman"/>
                <a:ea typeface="Times New Roman"/>
              </a:rPr>
              <a:t> </a:t>
            </a:r>
            <a:r>
              <a:rPr lang="en-US" sz="3600" dirty="0" err="1">
                <a:latin typeface="Times New Roman"/>
                <a:ea typeface="Times New Roman"/>
              </a:rPr>
              <a:t>trù</a:t>
            </a:r>
            <a:r>
              <a:rPr lang="en-US" sz="3600" dirty="0">
                <a:latin typeface="Times New Roman"/>
                <a:ea typeface="Times New Roman"/>
              </a:rPr>
              <a:t> </a:t>
            </a:r>
            <a:r>
              <a:rPr lang="en-US" sz="3600" dirty="0" err="1">
                <a:latin typeface="Times New Roman"/>
                <a:ea typeface="Times New Roman"/>
              </a:rPr>
              <a:t>của</a:t>
            </a:r>
            <a:r>
              <a:rPr lang="en-US" sz="3600" dirty="0">
                <a:latin typeface="Times New Roman"/>
                <a:ea typeface="Times New Roman"/>
              </a:rPr>
              <a:t> </a:t>
            </a:r>
            <a:r>
              <a:rPr lang="en-US" sz="3600" dirty="0" err="1">
                <a:latin typeface="Times New Roman"/>
                <a:ea typeface="Times New Roman"/>
              </a:rPr>
              <a:t>triết</a:t>
            </a:r>
            <a:r>
              <a:rPr lang="en-US" sz="3600" dirty="0">
                <a:latin typeface="Times New Roman"/>
                <a:ea typeface="Times New Roman"/>
              </a:rPr>
              <a:t> </a:t>
            </a:r>
            <a:r>
              <a:rPr lang="en-US" sz="3600" dirty="0" err="1">
                <a:latin typeface="Times New Roman"/>
                <a:ea typeface="Times New Roman"/>
              </a:rPr>
              <a:t>học</a:t>
            </a:r>
            <a:r>
              <a:rPr lang="en-US" sz="3600" dirty="0">
                <a:latin typeface="Times New Roman"/>
                <a:ea typeface="Times New Roman"/>
              </a:rPr>
              <a:t> </a:t>
            </a:r>
            <a:r>
              <a:rPr lang="en-US" sz="3600" dirty="0" err="1">
                <a:latin typeface="Times New Roman"/>
                <a:ea typeface="Times New Roman"/>
              </a:rPr>
              <a:t>tôn</a:t>
            </a:r>
            <a:r>
              <a:rPr lang="en-US" sz="3600" dirty="0">
                <a:latin typeface="Times New Roman"/>
                <a:ea typeface="Times New Roman"/>
              </a:rPr>
              <a:t> </a:t>
            </a:r>
            <a:r>
              <a:rPr lang="en-US" sz="3600" dirty="0" err="1">
                <a:latin typeface="Times New Roman"/>
                <a:ea typeface="Times New Roman"/>
              </a:rPr>
              <a:t>giáo</a:t>
            </a:r>
            <a:r>
              <a:rPr lang="en-US" sz="3600" dirty="0">
                <a:latin typeface="Times New Roman"/>
                <a:ea typeface="Times New Roman"/>
              </a:rPr>
              <a:t> </a:t>
            </a:r>
            <a:r>
              <a:rPr lang="en-US" sz="3600" dirty="0" err="1">
                <a:latin typeface="Times New Roman"/>
                <a:ea typeface="Times New Roman"/>
              </a:rPr>
              <a:t>Ấn</a:t>
            </a:r>
            <a:r>
              <a:rPr lang="en-US" sz="3600" dirty="0">
                <a:latin typeface="Times New Roman"/>
                <a:ea typeface="Times New Roman"/>
              </a:rPr>
              <a:t> </a:t>
            </a:r>
            <a:r>
              <a:rPr lang="en-US" sz="3600" dirty="0" err="1">
                <a:latin typeface="Times New Roman"/>
                <a:ea typeface="Times New Roman"/>
              </a:rPr>
              <a:t>Độ</a:t>
            </a:r>
            <a:r>
              <a:rPr lang="en-US" sz="3600" dirty="0">
                <a:latin typeface="Times New Roman"/>
                <a:ea typeface="Times New Roman"/>
              </a:rPr>
              <a:t> </a:t>
            </a:r>
            <a:r>
              <a:rPr lang="en-US" sz="3600" dirty="0" err="1">
                <a:latin typeface="Times New Roman"/>
                <a:ea typeface="Times New Roman"/>
              </a:rPr>
              <a:t>dùng</a:t>
            </a:r>
            <a:r>
              <a:rPr lang="en-US" sz="3600" dirty="0">
                <a:latin typeface="Times New Roman"/>
                <a:ea typeface="Times New Roman"/>
              </a:rPr>
              <a:t> </a:t>
            </a:r>
            <a:r>
              <a:rPr lang="en-US" sz="3600" dirty="0" err="1">
                <a:latin typeface="Times New Roman"/>
                <a:ea typeface="Times New Roman"/>
              </a:rPr>
              <a:t>để</a:t>
            </a:r>
            <a:r>
              <a:rPr lang="en-US" sz="3600" dirty="0">
                <a:latin typeface="Times New Roman"/>
                <a:ea typeface="Times New Roman"/>
              </a:rPr>
              <a:t> </a:t>
            </a:r>
            <a:r>
              <a:rPr lang="en-US" sz="3600" dirty="0" err="1">
                <a:latin typeface="Times New Roman"/>
                <a:ea typeface="Times New Roman"/>
              </a:rPr>
              <a:t>chỉ</a:t>
            </a:r>
            <a:r>
              <a:rPr lang="en-US" sz="3600" dirty="0">
                <a:latin typeface="Times New Roman"/>
                <a:ea typeface="Times New Roman"/>
              </a:rPr>
              <a:t> </a:t>
            </a:r>
            <a:r>
              <a:rPr lang="en-US" sz="3600" dirty="0" err="1">
                <a:latin typeface="Times New Roman"/>
                <a:ea typeface="Times New Roman"/>
              </a:rPr>
              <a:t>trạng</a:t>
            </a:r>
            <a:r>
              <a:rPr lang="en-US" sz="3600" dirty="0">
                <a:latin typeface="Times New Roman"/>
                <a:ea typeface="Times New Roman"/>
              </a:rPr>
              <a:t> </a:t>
            </a:r>
            <a:r>
              <a:rPr lang="en-US" sz="3600" dirty="0" err="1">
                <a:latin typeface="Times New Roman"/>
                <a:ea typeface="Times New Roman"/>
              </a:rPr>
              <a:t>thái</a:t>
            </a:r>
            <a:r>
              <a:rPr lang="en-US" sz="3600" dirty="0">
                <a:latin typeface="Times New Roman"/>
                <a:ea typeface="Times New Roman"/>
              </a:rPr>
              <a:t> </a:t>
            </a:r>
            <a:r>
              <a:rPr lang="en-US" sz="3600" dirty="0" err="1">
                <a:latin typeface="Times New Roman"/>
                <a:ea typeface="Times New Roman"/>
              </a:rPr>
              <a:t>tinh</a:t>
            </a:r>
            <a:r>
              <a:rPr lang="en-US" sz="3600" dirty="0">
                <a:latin typeface="Times New Roman"/>
                <a:ea typeface="Times New Roman"/>
              </a:rPr>
              <a:t> </a:t>
            </a:r>
            <a:r>
              <a:rPr lang="en-US" sz="3600" dirty="0" err="1">
                <a:latin typeface="Times New Roman"/>
                <a:ea typeface="Times New Roman"/>
              </a:rPr>
              <a:t>thần</a:t>
            </a:r>
            <a:r>
              <a:rPr lang="en-US" sz="3600" dirty="0">
                <a:latin typeface="Times New Roman"/>
                <a:ea typeface="Times New Roman"/>
              </a:rPr>
              <a:t>, </a:t>
            </a:r>
            <a:r>
              <a:rPr lang="en-US" sz="3600" dirty="0" err="1">
                <a:latin typeface="Times New Roman"/>
                <a:ea typeface="Times New Roman"/>
              </a:rPr>
              <a:t>tâm</a:t>
            </a:r>
            <a:r>
              <a:rPr lang="en-US" sz="3600" dirty="0">
                <a:latin typeface="Times New Roman"/>
                <a:ea typeface="Times New Roman"/>
              </a:rPr>
              <a:t> </a:t>
            </a:r>
            <a:r>
              <a:rPr lang="en-US" sz="3600" dirty="0" err="1">
                <a:latin typeface="Times New Roman"/>
                <a:ea typeface="Times New Roman"/>
              </a:rPr>
              <a:t>lý</a:t>
            </a:r>
            <a:r>
              <a:rPr lang="en-US" sz="3600" dirty="0">
                <a:latin typeface="Times New Roman"/>
                <a:ea typeface="Times New Roman"/>
              </a:rPr>
              <a:t>, </a:t>
            </a:r>
            <a:r>
              <a:rPr lang="en-US" sz="3600" dirty="0" err="1">
                <a:latin typeface="Times New Roman"/>
                <a:ea typeface="Times New Roman"/>
              </a:rPr>
              <a:t>đạo</a:t>
            </a:r>
            <a:r>
              <a:rPr lang="en-US" sz="3600" dirty="0">
                <a:latin typeface="Times New Roman"/>
                <a:ea typeface="Times New Roman"/>
              </a:rPr>
              <a:t> </a:t>
            </a:r>
            <a:r>
              <a:rPr lang="en-US" sz="3600" dirty="0" err="1">
                <a:latin typeface="Times New Roman"/>
                <a:ea typeface="Times New Roman"/>
              </a:rPr>
              <a:t>đức</a:t>
            </a:r>
            <a:r>
              <a:rPr lang="en-US" sz="3600" dirty="0">
                <a:latin typeface="Times New Roman"/>
                <a:ea typeface="Times New Roman"/>
              </a:rPr>
              <a:t> </a:t>
            </a:r>
            <a:r>
              <a:rPr lang="en-US" sz="3600" dirty="0" err="1">
                <a:latin typeface="Times New Roman"/>
                <a:ea typeface="Times New Roman"/>
              </a:rPr>
              <a:t>của</a:t>
            </a:r>
            <a:r>
              <a:rPr lang="en-US" sz="3600" dirty="0">
                <a:latin typeface="Times New Roman"/>
                <a:ea typeface="Times New Roman"/>
              </a:rPr>
              <a:t> con </a:t>
            </a:r>
            <a:r>
              <a:rPr lang="en-US" sz="3600" dirty="0" err="1">
                <a:latin typeface="Times New Roman"/>
                <a:ea typeface="Times New Roman"/>
              </a:rPr>
              <a:t>người</a:t>
            </a:r>
            <a:r>
              <a:rPr lang="en-US" sz="3600" dirty="0">
                <a:latin typeface="Times New Roman"/>
                <a:ea typeface="Times New Roman"/>
              </a:rPr>
              <a:t> </a:t>
            </a:r>
            <a:r>
              <a:rPr lang="en-US" sz="3600" dirty="0" err="1">
                <a:latin typeface="Times New Roman"/>
                <a:ea typeface="Times New Roman"/>
              </a:rPr>
              <a:t>thoát</a:t>
            </a:r>
            <a:r>
              <a:rPr lang="en-US" sz="3600" dirty="0">
                <a:latin typeface="Times New Roman"/>
                <a:ea typeface="Times New Roman"/>
              </a:rPr>
              <a:t> </a:t>
            </a:r>
            <a:r>
              <a:rPr lang="en-US" sz="3600" dirty="0" err="1">
                <a:latin typeface="Times New Roman"/>
                <a:ea typeface="Times New Roman"/>
              </a:rPr>
              <a:t>khỏi</a:t>
            </a:r>
            <a:r>
              <a:rPr lang="en-US" sz="3600" dirty="0">
                <a:latin typeface="Times New Roman"/>
                <a:ea typeface="Times New Roman"/>
              </a:rPr>
              <a:t> </a:t>
            </a:r>
            <a:r>
              <a:rPr lang="en-US" sz="3600" dirty="0" err="1">
                <a:latin typeface="Times New Roman"/>
                <a:ea typeface="Times New Roman"/>
              </a:rPr>
              <a:t>sự</a:t>
            </a:r>
            <a:r>
              <a:rPr lang="en-US" sz="3600" dirty="0">
                <a:latin typeface="Times New Roman"/>
                <a:ea typeface="Times New Roman"/>
              </a:rPr>
              <a:t> </a:t>
            </a:r>
            <a:r>
              <a:rPr lang="en-US" sz="3600" dirty="0" err="1">
                <a:latin typeface="Times New Roman"/>
                <a:ea typeface="Times New Roman"/>
              </a:rPr>
              <a:t>ràng</a:t>
            </a:r>
            <a:r>
              <a:rPr lang="en-US" sz="3600" dirty="0">
                <a:latin typeface="Times New Roman"/>
                <a:ea typeface="Times New Roman"/>
              </a:rPr>
              <a:t> </a:t>
            </a:r>
            <a:r>
              <a:rPr lang="en-US" sz="3600" dirty="0" err="1">
                <a:latin typeface="Times New Roman"/>
                <a:ea typeface="Times New Roman"/>
              </a:rPr>
              <a:t>buộc</a:t>
            </a:r>
            <a:r>
              <a:rPr lang="en-US" sz="3600" dirty="0">
                <a:latin typeface="Times New Roman"/>
                <a:ea typeface="Times New Roman"/>
              </a:rPr>
              <a:t> </a:t>
            </a:r>
            <a:r>
              <a:rPr lang="en-US" sz="3600" dirty="0" err="1">
                <a:latin typeface="Times New Roman"/>
                <a:ea typeface="Times New Roman"/>
              </a:rPr>
              <a:t>của</a:t>
            </a:r>
            <a:r>
              <a:rPr lang="en-US" sz="3600" dirty="0">
                <a:latin typeface="Times New Roman"/>
                <a:ea typeface="Times New Roman"/>
              </a:rPr>
              <a:t> </a:t>
            </a:r>
            <a:r>
              <a:rPr lang="en-US" sz="3600" dirty="0" err="1">
                <a:latin typeface="Times New Roman"/>
                <a:ea typeface="Times New Roman"/>
              </a:rPr>
              <a:t>thế</a:t>
            </a:r>
            <a:r>
              <a:rPr lang="en-US" sz="3600" dirty="0">
                <a:latin typeface="Times New Roman"/>
                <a:ea typeface="Times New Roman"/>
              </a:rPr>
              <a:t> </a:t>
            </a:r>
            <a:r>
              <a:rPr lang="en-US" sz="3600" dirty="0" err="1">
                <a:latin typeface="Times New Roman"/>
                <a:ea typeface="Times New Roman"/>
              </a:rPr>
              <a:t>giới</a:t>
            </a:r>
            <a:r>
              <a:rPr lang="en-US" sz="3600" dirty="0">
                <a:latin typeface="Times New Roman"/>
                <a:ea typeface="Times New Roman"/>
              </a:rPr>
              <a:t> </a:t>
            </a:r>
            <a:r>
              <a:rPr lang="en-US" sz="3600" dirty="0" err="1">
                <a:latin typeface="Times New Roman"/>
                <a:ea typeface="Times New Roman"/>
              </a:rPr>
              <a:t>trần</a:t>
            </a:r>
            <a:r>
              <a:rPr lang="en-US" sz="3600" dirty="0">
                <a:latin typeface="Times New Roman"/>
                <a:ea typeface="Times New Roman"/>
              </a:rPr>
              <a:t> </a:t>
            </a:r>
            <a:r>
              <a:rPr lang="en-US" sz="3600" dirty="0" err="1">
                <a:latin typeface="Times New Roman"/>
                <a:ea typeface="Times New Roman"/>
              </a:rPr>
              <a:t>tục</a:t>
            </a:r>
            <a:r>
              <a:rPr lang="en-US" sz="3600" dirty="0">
                <a:latin typeface="Times New Roman"/>
                <a:ea typeface="Times New Roman"/>
              </a:rPr>
              <a:t> </a:t>
            </a:r>
            <a:r>
              <a:rPr lang="en-US" sz="3600" dirty="0" err="1">
                <a:latin typeface="Times New Roman"/>
                <a:ea typeface="Times New Roman"/>
              </a:rPr>
              <a:t>và</a:t>
            </a:r>
            <a:r>
              <a:rPr lang="en-US" sz="3600" dirty="0">
                <a:latin typeface="Times New Roman"/>
                <a:ea typeface="Times New Roman"/>
              </a:rPr>
              <a:t> </a:t>
            </a:r>
            <a:r>
              <a:rPr lang="en-US" sz="3600" dirty="0" err="1">
                <a:latin typeface="Times New Roman"/>
                <a:ea typeface="Times New Roman"/>
              </a:rPr>
              <a:t>nỗi</a:t>
            </a:r>
            <a:r>
              <a:rPr lang="en-US" sz="3600" dirty="0">
                <a:latin typeface="Times New Roman"/>
                <a:ea typeface="Times New Roman"/>
              </a:rPr>
              <a:t> </a:t>
            </a:r>
            <a:r>
              <a:rPr lang="en-US" sz="3600" dirty="0" err="1">
                <a:latin typeface="Times New Roman"/>
                <a:ea typeface="Times New Roman"/>
              </a:rPr>
              <a:t>khổ</a:t>
            </a:r>
            <a:r>
              <a:rPr lang="en-US" sz="3600" dirty="0">
                <a:latin typeface="Times New Roman"/>
                <a:ea typeface="Times New Roman"/>
              </a:rPr>
              <a:t> </a:t>
            </a:r>
            <a:r>
              <a:rPr lang="en-US" sz="3600" dirty="0" err="1">
                <a:latin typeface="Times New Roman"/>
                <a:ea typeface="Times New Roman"/>
              </a:rPr>
              <a:t>của</a:t>
            </a:r>
            <a:r>
              <a:rPr lang="en-US" sz="3600" dirty="0">
                <a:latin typeface="Times New Roman"/>
                <a:ea typeface="Times New Roman"/>
              </a:rPr>
              <a:t> </a:t>
            </a:r>
            <a:r>
              <a:rPr lang="en-US" sz="3600" dirty="0" err="1">
                <a:latin typeface="Times New Roman"/>
                <a:ea typeface="Times New Roman"/>
              </a:rPr>
              <a:t>cuộc</a:t>
            </a:r>
            <a:r>
              <a:rPr lang="en-US" sz="3600" dirty="0">
                <a:latin typeface="Times New Roman"/>
                <a:ea typeface="Times New Roman"/>
              </a:rPr>
              <a:t> </a:t>
            </a:r>
            <a:r>
              <a:rPr lang="en-US" sz="3600" dirty="0" err="1">
                <a:latin typeface="Times New Roman"/>
                <a:ea typeface="Times New Roman"/>
              </a:rPr>
              <a:t>đời</a:t>
            </a:r>
            <a:r>
              <a:rPr lang="en-US" sz="3600" dirty="0">
                <a:latin typeface="Times New Roman"/>
                <a:ea typeface="Times New Roman"/>
              </a:rPr>
              <a:t>. </a:t>
            </a:r>
            <a:endParaRPr lang="vi-VN" sz="3600" dirty="0">
              <a:latin typeface="Times New Roman"/>
              <a:ea typeface="Times New Roman"/>
            </a:endParaRPr>
          </a:p>
          <a:p>
            <a:endParaRPr lang="vi-VN" sz="3600" dirty="0"/>
          </a:p>
        </p:txBody>
      </p:sp>
    </p:spTree>
    <p:extLst>
      <p:ext uri="{BB962C8B-B14F-4D97-AF65-F5344CB8AC3E}">
        <p14:creationId xmlns:p14="http://schemas.microsoft.com/office/powerpoint/2010/main" val="361505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vi-VN" sz="3600" b="1" dirty="0">
                <a:solidFill>
                  <a:srgbClr val="FF0000"/>
                </a:solidFill>
                <a:effectLst>
                  <a:outerShdw blurRad="38100" dist="38100" dir="2700000" algn="tl">
                    <a:srgbClr val="000000">
                      <a:alpha val="43137"/>
                    </a:srgbClr>
                  </a:outerShdw>
                </a:effectLst>
                <a:latin typeface="Times New Roman" pitchFamily="18" charset="0"/>
              </a:rPr>
              <a:t>TRIẾT HỌC ẤN ĐỘ CỔ - TRUNG ĐẠI</a:t>
            </a:r>
          </a:p>
        </p:txBody>
      </p:sp>
      <p:sp>
        <p:nvSpPr>
          <p:cNvPr id="3" name="Content Placeholder 2"/>
          <p:cNvSpPr>
            <a:spLocks noGrp="1"/>
          </p:cNvSpPr>
          <p:nvPr>
            <p:ph idx="1"/>
          </p:nvPr>
        </p:nvSpPr>
        <p:spPr>
          <a:xfrm>
            <a:off x="1066800" y="2286000"/>
            <a:ext cx="10134600" cy="4038600"/>
          </a:xfrm>
        </p:spPr>
        <p:txBody>
          <a:bodyPr>
            <a:normAutofit/>
          </a:bodyPr>
          <a:lstStyle/>
          <a:p>
            <a:pPr algn="just">
              <a:lnSpc>
                <a:spcPct val="150000"/>
              </a:lnSpc>
              <a:spcBef>
                <a:spcPts val="300"/>
              </a:spcBef>
              <a:spcAft>
                <a:spcPts val="300"/>
              </a:spcAft>
              <a:buFont typeface="+mj-lt"/>
              <a:buAutoNum type="arabicPeriod"/>
            </a:pPr>
            <a:r>
              <a:rPr lang="en-US" b="1" dirty="0">
                <a:latin typeface="Times New Roman"/>
                <a:ea typeface="Times New Roman"/>
                <a:cs typeface="Times New Roman"/>
              </a:rPr>
              <a:t> </a:t>
            </a:r>
            <a:r>
              <a:rPr lang="en-US" b="1" dirty="0" err="1">
                <a:latin typeface="Times New Roman"/>
                <a:ea typeface="Times New Roman"/>
                <a:cs typeface="Times New Roman"/>
              </a:rPr>
              <a:t>Điều</a:t>
            </a:r>
            <a:r>
              <a:rPr lang="en-US" b="1" dirty="0">
                <a:latin typeface="Times New Roman"/>
                <a:ea typeface="Times New Roman"/>
                <a:cs typeface="Times New Roman"/>
              </a:rPr>
              <a:t> </a:t>
            </a:r>
            <a:r>
              <a:rPr lang="en-US" b="1" dirty="0" err="1">
                <a:latin typeface="Times New Roman"/>
                <a:ea typeface="Times New Roman"/>
                <a:cs typeface="Times New Roman"/>
              </a:rPr>
              <a:t>kiện</a:t>
            </a:r>
            <a:r>
              <a:rPr lang="en-US" b="1" dirty="0">
                <a:latin typeface="Times New Roman"/>
                <a:ea typeface="Times New Roman"/>
                <a:cs typeface="Times New Roman"/>
              </a:rPr>
              <a:t> </a:t>
            </a:r>
            <a:r>
              <a:rPr lang="en-US" b="1" dirty="0" err="1">
                <a:latin typeface="Times New Roman"/>
                <a:ea typeface="Times New Roman"/>
                <a:cs typeface="Times New Roman"/>
              </a:rPr>
              <a:t>ra</a:t>
            </a:r>
            <a:r>
              <a:rPr lang="en-US" b="1" dirty="0">
                <a:latin typeface="Times New Roman"/>
                <a:ea typeface="Times New Roman"/>
                <a:cs typeface="Times New Roman"/>
              </a:rPr>
              <a:t> </a:t>
            </a:r>
            <a:r>
              <a:rPr lang="en-US" b="1" dirty="0" err="1">
                <a:latin typeface="Times New Roman"/>
                <a:ea typeface="Times New Roman"/>
                <a:cs typeface="Times New Roman"/>
              </a:rPr>
              <a:t>đời</a:t>
            </a:r>
            <a:r>
              <a:rPr lang="en-US" b="1" dirty="0">
                <a:latin typeface="Times New Roman"/>
                <a:ea typeface="Times New Roman"/>
                <a:cs typeface="Times New Roman"/>
              </a:rPr>
              <a:t> </a:t>
            </a:r>
            <a:r>
              <a:rPr lang="en-US" b="1" dirty="0" err="1">
                <a:latin typeface="Times New Roman"/>
                <a:ea typeface="Times New Roman"/>
                <a:cs typeface="Times New Roman"/>
              </a:rPr>
              <a:t>của</a:t>
            </a:r>
            <a:r>
              <a:rPr lang="en-US" b="1" dirty="0">
                <a:latin typeface="Times New Roman"/>
                <a:ea typeface="Times New Roman"/>
                <a:cs typeface="Times New Roman"/>
              </a:rPr>
              <a:t> </a:t>
            </a:r>
            <a:r>
              <a:rPr lang="en-US" b="1" dirty="0" err="1">
                <a:latin typeface="Times New Roman"/>
                <a:ea typeface="Times New Roman"/>
                <a:cs typeface="Times New Roman"/>
              </a:rPr>
              <a:t>triết</a:t>
            </a:r>
            <a:r>
              <a:rPr lang="en-US" b="1" dirty="0">
                <a:latin typeface="Times New Roman"/>
                <a:ea typeface="Times New Roman"/>
                <a:cs typeface="Times New Roman"/>
              </a:rPr>
              <a:t> </a:t>
            </a:r>
            <a:r>
              <a:rPr lang="en-US" b="1" dirty="0" err="1">
                <a:latin typeface="Times New Roman"/>
                <a:ea typeface="Times New Roman"/>
                <a:cs typeface="Times New Roman"/>
              </a:rPr>
              <a:t>học</a:t>
            </a:r>
            <a:r>
              <a:rPr lang="en-US" b="1" dirty="0">
                <a:latin typeface="Times New Roman"/>
                <a:ea typeface="Times New Roman"/>
                <a:cs typeface="Times New Roman"/>
              </a:rPr>
              <a:t> </a:t>
            </a:r>
            <a:r>
              <a:rPr lang="en-US" b="1" dirty="0" err="1">
                <a:latin typeface="Times New Roman"/>
                <a:ea typeface="Times New Roman"/>
                <a:cs typeface="Times New Roman"/>
              </a:rPr>
              <a:t>Ấn</a:t>
            </a:r>
            <a:r>
              <a:rPr lang="en-US" b="1" dirty="0">
                <a:latin typeface="Times New Roman"/>
                <a:ea typeface="Times New Roman"/>
                <a:cs typeface="Times New Roman"/>
              </a:rPr>
              <a:t> </a:t>
            </a:r>
            <a:r>
              <a:rPr lang="en-US" b="1" dirty="0" err="1">
                <a:latin typeface="Times New Roman"/>
                <a:ea typeface="Times New Roman"/>
                <a:cs typeface="Times New Roman"/>
              </a:rPr>
              <a:t>Độ</a:t>
            </a:r>
            <a:r>
              <a:rPr lang="en-US" b="1" dirty="0">
                <a:latin typeface="Times New Roman"/>
                <a:ea typeface="Times New Roman"/>
                <a:cs typeface="Times New Roman"/>
              </a:rPr>
              <a:t> </a:t>
            </a:r>
            <a:r>
              <a:rPr lang="en-US" b="1" dirty="0" err="1">
                <a:latin typeface="Times New Roman"/>
                <a:ea typeface="Times New Roman"/>
                <a:cs typeface="Times New Roman"/>
              </a:rPr>
              <a:t>cổ</a:t>
            </a:r>
            <a:r>
              <a:rPr lang="en-US" b="1" dirty="0">
                <a:latin typeface="Times New Roman"/>
                <a:ea typeface="Times New Roman"/>
                <a:cs typeface="Times New Roman"/>
              </a:rPr>
              <a:t>, </a:t>
            </a:r>
            <a:r>
              <a:rPr lang="en-US" b="1" dirty="0" err="1">
                <a:latin typeface="Times New Roman"/>
                <a:ea typeface="Times New Roman"/>
                <a:cs typeface="Times New Roman"/>
              </a:rPr>
              <a:t>trung</a:t>
            </a:r>
            <a:r>
              <a:rPr lang="en-US" b="1" dirty="0">
                <a:latin typeface="Times New Roman"/>
                <a:ea typeface="Times New Roman"/>
                <a:cs typeface="Times New Roman"/>
              </a:rPr>
              <a:t> </a:t>
            </a:r>
            <a:r>
              <a:rPr lang="en-US" b="1" dirty="0" err="1">
                <a:latin typeface="Times New Roman"/>
                <a:ea typeface="Times New Roman"/>
                <a:cs typeface="Times New Roman"/>
              </a:rPr>
              <a:t>đại</a:t>
            </a:r>
            <a:endParaRPr lang="en-US" b="1" dirty="0">
              <a:latin typeface="Times New Roman"/>
              <a:ea typeface="Times New Roman"/>
              <a:cs typeface="Times New Roman"/>
            </a:endParaRPr>
          </a:p>
          <a:p>
            <a:pPr algn="just">
              <a:lnSpc>
                <a:spcPct val="150000"/>
              </a:lnSpc>
              <a:spcBef>
                <a:spcPts val="300"/>
              </a:spcBef>
              <a:spcAft>
                <a:spcPts val="300"/>
              </a:spcAft>
              <a:buFont typeface="+mj-lt"/>
              <a:buAutoNum type="arabicPeriod"/>
            </a:pPr>
            <a:r>
              <a:rPr lang="en-US" b="1" dirty="0">
                <a:latin typeface="Times New Roman"/>
                <a:ea typeface="Times New Roman"/>
                <a:cs typeface="Times New Roman"/>
              </a:rPr>
              <a:t> </a:t>
            </a:r>
            <a:r>
              <a:rPr lang="vi-VN" b="1" dirty="0">
                <a:latin typeface="Times New Roman"/>
                <a:ea typeface="Times New Roman"/>
              </a:rPr>
              <a:t>Quá trình hình thành và phát triển của triết học tôn giáo Ấn Độ cổ, trung đại</a:t>
            </a:r>
          </a:p>
          <a:p>
            <a:pPr algn="just">
              <a:lnSpc>
                <a:spcPct val="150000"/>
              </a:lnSpc>
              <a:spcBef>
                <a:spcPts val="300"/>
              </a:spcBef>
              <a:spcAft>
                <a:spcPts val="300"/>
              </a:spcAft>
              <a:buFont typeface="+mj-lt"/>
              <a:buAutoNum type="arabicPeriod"/>
            </a:pPr>
            <a:r>
              <a:rPr lang="vi-VN" b="1" dirty="0">
                <a:latin typeface="Times New Roman"/>
                <a:ea typeface="Times New Roman"/>
              </a:rPr>
              <a:t> Một số nội dung triết học Ấn Độ cổ, trung đại</a:t>
            </a:r>
          </a:p>
          <a:p>
            <a:pPr marL="0" indent="0" algn="just">
              <a:lnSpc>
                <a:spcPct val="150000"/>
              </a:lnSpc>
              <a:spcBef>
                <a:spcPts val="300"/>
              </a:spcBef>
              <a:spcAft>
                <a:spcPts val="300"/>
              </a:spcAft>
              <a:buNone/>
            </a:pPr>
            <a:endParaRPr lang="vi-VN" dirty="0">
              <a:latin typeface="Times New Roman"/>
              <a:ea typeface="Times New Roman"/>
            </a:endParaRPr>
          </a:p>
          <a:p>
            <a:pPr algn="just">
              <a:lnSpc>
                <a:spcPct val="150000"/>
              </a:lnSpc>
              <a:spcBef>
                <a:spcPts val="300"/>
              </a:spcBef>
              <a:spcAft>
                <a:spcPts val="300"/>
              </a:spcAft>
              <a:buFont typeface="+mj-lt"/>
              <a:buAutoNum type="arabicPeriod"/>
            </a:pPr>
            <a:endParaRPr lang="vi-VN" dirty="0">
              <a:latin typeface="Times New Roman"/>
              <a:ea typeface="Times New Roman"/>
              <a:cs typeface="Times New Roman"/>
            </a:endParaRPr>
          </a:p>
          <a:p>
            <a:endParaRPr lang="vi-VN" dirty="0"/>
          </a:p>
        </p:txBody>
      </p:sp>
    </p:spTree>
    <p:extLst>
      <p:ext uri="{BB962C8B-B14F-4D97-AF65-F5344CB8AC3E}">
        <p14:creationId xmlns:p14="http://schemas.microsoft.com/office/powerpoint/2010/main" val="3594135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4000" b="1" i="1" dirty="0" err="1">
                <a:solidFill>
                  <a:srgbClr val="002060"/>
                </a:solidFill>
                <a:latin typeface="Times New Roman"/>
                <a:ea typeface="Times New Roman"/>
              </a:rPr>
              <a:t>Mỗi</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hệ</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thống</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đưa</a:t>
            </a:r>
            <a:r>
              <a:rPr lang="en-US" sz="4000" b="1" i="1" dirty="0">
                <a:solidFill>
                  <a:srgbClr val="002060"/>
                </a:solidFill>
                <a:latin typeface="Times New Roman"/>
                <a:ea typeface="Times New Roman"/>
              </a:rPr>
              <a:t> ra con </a:t>
            </a:r>
            <a:r>
              <a:rPr lang="en-US" sz="4000" b="1" i="1" dirty="0" err="1">
                <a:solidFill>
                  <a:srgbClr val="002060"/>
                </a:solidFill>
                <a:latin typeface="Times New Roman"/>
                <a:ea typeface="Times New Roman"/>
              </a:rPr>
              <a:t>đường</a:t>
            </a:r>
            <a:br>
              <a:rPr lang="en-US" sz="4000" b="1" i="1" dirty="0">
                <a:solidFill>
                  <a:srgbClr val="002060"/>
                </a:solidFill>
                <a:latin typeface="Times New Roman"/>
                <a:ea typeface="Times New Roman"/>
              </a:rPr>
            </a:b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giải</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thoát</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khác</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nhau</a:t>
            </a:r>
            <a:endParaRPr lang="vi-VN" sz="4000" b="1" i="1" dirty="0">
              <a:solidFill>
                <a:srgbClr val="002060"/>
              </a:solidFill>
              <a:latin typeface="Times New Roman" pitchFamily="18" charset="0"/>
            </a:endParaRPr>
          </a:p>
        </p:txBody>
      </p:sp>
      <p:sp>
        <p:nvSpPr>
          <p:cNvPr id="3" name="Content Placeholder 2"/>
          <p:cNvSpPr>
            <a:spLocks noGrp="1"/>
          </p:cNvSpPr>
          <p:nvPr>
            <p:ph idx="1"/>
          </p:nvPr>
        </p:nvSpPr>
        <p:spPr>
          <a:xfrm>
            <a:off x="762000" y="1935480"/>
            <a:ext cx="10591800" cy="4389120"/>
          </a:xfrm>
        </p:spPr>
        <p:txBody>
          <a:bodyPr>
            <a:normAutofit/>
          </a:bodyPr>
          <a:lstStyle/>
          <a:p>
            <a:pPr algn="just">
              <a:lnSpc>
                <a:spcPct val="150000"/>
              </a:lnSpc>
              <a:spcBef>
                <a:spcPts val="300"/>
              </a:spcBef>
              <a:spcAft>
                <a:spcPts val="300"/>
              </a:spcAft>
            </a:pPr>
            <a:r>
              <a:rPr lang="en-US" sz="3200" dirty="0">
                <a:latin typeface="Times New Roman"/>
                <a:ea typeface="Times New Roman"/>
              </a:rPr>
              <a:t> </a:t>
            </a:r>
            <a:r>
              <a:rPr lang="en-US" sz="3200" i="1" dirty="0" err="1">
                <a:solidFill>
                  <a:srgbClr val="FF0000"/>
                </a:solidFill>
                <a:latin typeface="Times New Roman"/>
                <a:ea typeface="Times New Roman"/>
              </a:rPr>
              <a:t>Trong</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kinh</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Vêda</a:t>
            </a:r>
            <a:r>
              <a:rPr lang="en-US" sz="3200" i="1" dirty="0">
                <a:solidFill>
                  <a:srgbClr val="FF0000"/>
                </a:solidFill>
                <a:latin typeface="Times New Roman"/>
                <a:ea typeface="Times New Roman"/>
              </a:rPr>
              <a:t> </a:t>
            </a:r>
            <a:r>
              <a:rPr lang="en-US" sz="3200" dirty="0" err="1">
                <a:latin typeface="Times New Roman"/>
                <a:ea typeface="Times New Roman"/>
              </a:rPr>
              <a:t>là</a:t>
            </a:r>
            <a:r>
              <a:rPr lang="en-US" sz="3200" dirty="0">
                <a:latin typeface="Times New Roman"/>
                <a:ea typeface="Times New Roman"/>
              </a:rPr>
              <a:t>: </a:t>
            </a:r>
            <a:r>
              <a:rPr lang="en-US" sz="3200" dirty="0" err="1">
                <a:latin typeface="Times New Roman"/>
                <a:ea typeface="Times New Roman"/>
              </a:rPr>
              <a:t>tôn</a:t>
            </a:r>
            <a:r>
              <a:rPr lang="en-US" sz="3200" dirty="0">
                <a:latin typeface="Times New Roman"/>
                <a:ea typeface="Times New Roman"/>
              </a:rPr>
              <a:t> </a:t>
            </a:r>
            <a:r>
              <a:rPr lang="en-US" sz="3200" dirty="0" err="1">
                <a:latin typeface="Times New Roman"/>
                <a:ea typeface="Times New Roman"/>
              </a:rPr>
              <a:t>thờ</a:t>
            </a:r>
            <a:r>
              <a:rPr lang="en-US" sz="3200" dirty="0">
                <a:latin typeface="Times New Roman"/>
                <a:ea typeface="Times New Roman"/>
              </a:rPr>
              <a:t>, </a:t>
            </a:r>
            <a:r>
              <a:rPr lang="en-US" sz="3200" dirty="0" err="1">
                <a:latin typeface="Times New Roman"/>
                <a:ea typeface="Times New Roman"/>
              </a:rPr>
              <a:t>cầu</a:t>
            </a:r>
            <a:r>
              <a:rPr lang="en-US" sz="3200" dirty="0">
                <a:latin typeface="Times New Roman"/>
                <a:ea typeface="Times New Roman"/>
              </a:rPr>
              <a:t> </a:t>
            </a:r>
            <a:r>
              <a:rPr lang="en-US" sz="3200" dirty="0" err="1">
                <a:latin typeface="Times New Roman"/>
                <a:ea typeface="Times New Roman"/>
              </a:rPr>
              <a:t>xin</a:t>
            </a:r>
            <a:r>
              <a:rPr lang="en-US" sz="3200" dirty="0">
                <a:latin typeface="Times New Roman"/>
                <a:ea typeface="Times New Roman"/>
              </a:rPr>
              <a:t> </a:t>
            </a:r>
            <a:r>
              <a:rPr lang="en-US" sz="3200" dirty="0" err="1">
                <a:latin typeface="Times New Roman"/>
                <a:ea typeface="Times New Roman"/>
              </a:rPr>
              <a:t>các</a:t>
            </a:r>
            <a:r>
              <a:rPr lang="en-US" sz="3200" dirty="0">
                <a:latin typeface="Times New Roman"/>
                <a:ea typeface="Times New Roman"/>
              </a:rPr>
              <a:t> </a:t>
            </a:r>
            <a:r>
              <a:rPr lang="en-US" sz="3200" dirty="0" err="1">
                <a:latin typeface="Times New Roman"/>
                <a:ea typeface="Times New Roman"/>
              </a:rPr>
              <a:t>vị</a:t>
            </a:r>
            <a:r>
              <a:rPr lang="en-US" sz="3200" dirty="0">
                <a:latin typeface="Times New Roman"/>
                <a:ea typeface="Times New Roman"/>
              </a:rPr>
              <a:t> </a:t>
            </a:r>
            <a:r>
              <a:rPr lang="en-US" sz="3200" dirty="0" err="1">
                <a:latin typeface="Times New Roman"/>
                <a:ea typeface="Times New Roman"/>
              </a:rPr>
              <a:t>thần</a:t>
            </a:r>
            <a:r>
              <a:rPr lang="en-US" sz="3200" dirty="0">
                <a:latin typeface="Times New Roman"/>
                <a:ea typeface="Times New Roman"/>
              </a:rPr>
              <a:t> </a:t>
            </a:r>
            <a:r>
              <a:rPr lang="en-US" sz="3200" dirty="0" err="1">
                <a:latin typeface="Times New Roman"/>
                <a:ea typeface="Times New Roman"/>
              </a:rPr>
              <a:t>linh</a:t>
            </a:r>
            <a:r>
              <a:rPr lang="en-US" sz="3200" dirty="0">
                <a:latin typeface="Times New Roman"/>
                <a:ea typeface="Times New Roman"/>
              </a:rPr>
              <a:t> </a:t>
            </a:r>
            <a:r>
              <a:rPr lang="en-US" sz="3200" dirty="0" err="1">
                <a:latin typeface="Times New Roman"/>
                <a:ea typeface="Times New Roman"/>
              </a:rPr>
              <a:t>phù</a:t>
            </a:r>
            <a:r>
              <a:rPr lang="en-US" sz="3200" dirty="0">
                <a:latin typeface="Times New Roman"/>
                <a:ea typeface="Times New Roman"/>
              </a:rPr>
              <a:t> </a:t>
            </a:r>
            <a:r>
              <a:rPr lang="en-US" sz="3200" dirty="0" err="1">
                <a:latin typeface="Times New Roman"/>
                <a:ea typeface="Times New Roman"/>
              </a:rPr>
              <a:t>hộ</a:t>
            </a:r>
            <a:r>
              <a:rPr lang="en-US" sz="3200" dirty="0">
                <a:latin typeface="Times New Roman"/>
                <a:ea typeface="Times New Roman"/>
              </a:rPr>
              <a:t>.</a:t>
            </a:r>
            <a:endParaRPr lang="vi-VN" sz="3200" dirty="0">
              <a:latin typeface="Times New Roman"/>
              <a:ea typeface="Times New Roman"/>
            </a:endParaRPr>
          </a:p>
          <a:p>
            <a:pPr algn="just">
              <a:lnSpc>
                <a:spcPct val="150000"/>
              </a:lnSpc>
              <a:spcBef>
                <a:spcPts val="300"/>
              </a:spcBef>
              <a:spcAft>
                <a:spcPts val="300"/>
              </a:spcAft>
            </a:pPr>
            <a:r>
              <a:rPr lang="en-US" sz="3200" dirty="0">
                <a:latin typeface="Times New Roman"/>
                <a:ea typeface="Times New Roman"/>
              </a:rPr>
              <a:t> </a:t>
            </a:r>
            <a:r>
              <a:rPr lang="en-US" sz="3200" i="1" dirty="0" err="1">
                <a:solidFill>
                  <a:srgbClr val="FF0000"/>
                </a:solidFill>
                <a:latin typeface="Times New Roman"/>
                <a:ea typeface="Times New Roman"/>
              </a:rPr>
              <a:t>Trong</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Upanisad</a:t>
            </a:r>
            <a:r>
              <a:rPr lang="en-US" sz="3200" dirty="0">
                <a:latin typeface="Times New Roman"/>
                <a:ea typeface="Times New Roman"/>
              </a:rPr>
              <a:t>: </a:t>
            </a:r>
            <a:r>
              <a:rPr lang="en-US" sz="3200" dirty="0" err="1">
                <a:latin typeface="Times New Roman"/>
                <a:ea typeface="Times New Roman"/>
              </a:rPr>
              <a:t>đồng</a:t>
            </a:r>
            <a:r>
              <a:rPr lang="en-US" sz="3200" dirty="0">
                <a:latin typeface="Times New Roman"/>
                <a:ea typeface="Times New Roman"/>
              </a:rPr>
              <a:t> </a:t>
            </a:r>
            <a:r>
              <a:rPr lang="en-US" sz="3200" dirty="0" err="1">
                <a:latin typeface="Times New Roman"/>
                <a:ea typeface="Times New Roman"/>
              </a:rPr>
              <a:t>nhất</a:t>
            </a:r>
            <a:r>
              <a:rPr lang="en-US" sz="3200" dirty="0">
                <a:latin typeface="Times New Roman"/>
                <a:ea typeface="Times New Roman"/>
              </a:rPr>
              <a:t> </a:t>
            </a:r>
            <a:r>
              <a:rPr lang="en-US" sz="3200" dirty="0" err="1">
                <a:latin typeface="Times New Roman"/>
                <a:ea typeface="Times New Roman"/>
              </a:rPr>
              <a:t>giữa</a:t>
            </a:r>
            <a:r>
              <a:rPr lang="en-US" sz="3200" dirty="0">
                <a:latin typeface="Times New Roman"/>
                <a:ea typeface="Times New Roman"/>
              </a:rPr>
              <a:t> </a:t>
            </a:r>
            <a:r>
              <a:rPr lang="en-US" sz="3200" dirty="0" err="1">
                <a:latin typeface="Times New Roman"/>
                <a:ea typeface="Times New Roman"/>
              </a:rPr>
              <a:t>linh</a:t>
            </a:r>
            <a:r>
              <a:rPr lang="en-US" sz="3200" dirty="0">
                <a:latin typeface="Times New Roman"/>
                <a:ea typeface="Times New Roman"/>
              </a:rPr>
              <a:t> </a:t>
            </a:r>
            <a:r>
              <a:rPr lang="en-US" sz="3200" dirty="0" err="1">
                <a:latin typeface="Times New Roman"/>
                <a:ea typeface="Times New Roman"/>
              </a:rPr>
              <a:t>hồn</a:t>
            </a:r>
            <a:r>
              <a:rPr lang="en-US" sz="3200" dirty="0">
                <a:latin typeface="Times New Roman"/>
                <a:ea typeface="Times New Roman"/>
              </a:rPr>
              <a:t> </a:t>
            </a:r>
            <a:r>
              <a:rPr lang="en-US" sz="3200" dirty="0" err="1">
                <a:latin typeface="Times New Roman"/>
                <a:ea typeface="Times New Roman"/>
              </a:rPr>
              <a:t>mình</a:t>
            </a:r>
            <a:r>
              <a:rPr lang="en-US" sz="3200" dirty="0">
                <a:latin typeface="Times New Roman"/>
                <a:ea typeface="Times New Roman"/>
              </a:rPr>
              <a:t> </a:t>
            </a:r>
            <a:r>
              <a:rPr lang="en-US" sz="3200" dirty="0" err="1">
                <a:latin typeface="Times New Roman"/>
                <a:ea typeface="Times New Roman"/>
              </a:rPr>
              <a:t>với</a:t>
            </a:r>
            <a:r>
              <a:rPr lang="en-US" sz="3200" dirty="0">
                <a:latin typeface="Times New Roman"/>
                <a:ea typeface="Times New Roman"/>
              </a:rPr>
              <a:t> </a:t>
            </a:r>
            <a:r>
              <a:rPr lang="en-US" sz="3200" dirty="0" err="1">
                <a:latin typeface="Times New Roman"/>
                <a:ea typeface="Times New Roman"/>
              </a:rPr>
              <a:t>vũ</a:t>
            </a:r>
            <a:r>
              <a:rPr lang="en-US" sz="3200" dirty="0">
                <a:latin typeface="Times New Roman"/>
                <a:ea typeface="Times New Roman"/>
              </a:rPr>
              <a:t> </a:t>
            </a:r>
            <a:r>
              <a:rPr lang="en-US" sz="3200" dirty="0" err="1">
                <a:latin typeface="Times New Roman"/>
                <a:ea typeface="Times New Roman"/>
              </a:rPr>
              <a:t>trụ</a:t>
            </a:r>
            <a:r>
              <a:rPr lang="en-US" sz="3200" dirty="0">
                <a:latin typeface="Times New Roman"/>
                <a:ea typeface="Times New Roman"/>
              </a:rPr>
              <a:t> (Atman = Brahman)</a:t>
            </a:r>
            <a:endParaRPr lang="vi-VN" sz="3200" dirty="0">
              <a:latin typeface="Times New Roman"/>
              <a:ea typeface="Times New Roman"/>
            </a:endParaRPr>
          </a:p>
          <a:p>
            <a:pPr algn="just">
              <a:lnSpc>
                <a:spcPct val="150000"/>
              </a:lnSpc>
              <a:spcBef>
                <a:spcPts val="300"/>
              </a:spcBef>
              <a:spcAft>
                <a:spcPts val="300"/>
              </a:spcAft>
            </a:pPr>
            <a:r>
              <a:rPr lang="en-US" sz="3200" dirty="0">
                <a:latin typeface="Times New Roman"/>
                <a:ea typeface="Times New Roman"/>
              </a:rPr>
              <a:t> </a:t>
            </a:r>
            <a:r>
              <a:rPr lang="en-US" sz="3200" i="1" dirty="0" err="1">
                <a:solidFill>
                  <a:srgbClr val="FF0000"/>
                </a:solidFill>
                <a:latin typeface="Times New Roman"/>
                <a:ea typeface="Times New Roman"/>
              </a:rPr>
              <a:t>Hệ</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thống</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chính</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thống</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Mimànsa</a:t>
            </a:r>
            <a:r>
              <a:rPr lang="en-US" sz="3200" i="1" dirty="0">
                <a:solidFill>
                  <a:srgbClr val="FF0000"/>
                </a:solidFill>
                <a:latin typeface="Times New Roman"/>
                <a:ea typeface="Times New Roman"/>
              </a:rPr>
              <a:t> </a:t>
            </a:r>
            <a:r>
              <a:rPr lang="en-US" sz="3200" dirty="0" err="1">
                <a:latin typeface="Times New Roman"/>
                <a:ea typeface="Times New Roman"/>
              </a:rPr>
              <a:t>là</a:t>
            </a:r>
            <a:r>
              <a:rPr lang="en-US" sz="3200" dirty="0">
                <a:latin typeface="Times New Roman"/>
                <a:ea typeface="Times New Roman"/>
              </a:rPr>
              <a:t> </a:t>
            </a:r>
            <a:r>
              <a:rPr lang="en-US" sz="3200" dirty="0" err="1">
                <a:latin typeface="Times New Roman"/>
                <a:ea typeface="Times New Roman"/>
              </a:rPr>
              <a:t>nghi</a:t>
            </a:r>
            <a:r>
              <a:rPr lang="en-US" sz="3200" dirty="0">
                <a:latin typeface="Times New Roman"/>
                <a:ea typeface="Times New Roman"/>
              </a:rPr>
              <a:t> </a:t>
            </a:r>
            <a:r>
              <a:rPr lang="en-US" sz="3200" dirty="0" err="1">
                <a:latin typeface="Times New Roman"/>
                <a:ea typeface="Times New Roman"/>
              </a:rPr>
              <a:t>thức</a:t>
            </a:r>
            <a:r>
              <a:rPr lang="en-US" sz="3200" dirty="0">
                <a:latin typeface="Times New Roman"/>
                <a:ea typeface="Times New Roman"/>
              </a:rPr>
              <a:t> </a:t>
            </a:r>
            <a:r>
              <a:rPr lang="en-US" sz="3200" dirty="0" err="1">
                <a:latin typeface="Times New Roman"/>
                <a:ea typeface="Times New Roman"/>
              </a:rPr>
              <a:t>tế</a:t>
            </a:r>
            <a:r>
              <a:rPr lang="en-US" sz="3200" dirty="0">
                <a:latin typeface="Times New Roman"/>
                <a:ea typeface="Times New Roman"/>
              </a:rPr>
              <a:t> </a:t>
            </a:r>
            <a:r>
              <a:rPr lang="en-US" sz="3200" dirty="0" err="1">
                <a:latin typeface="Times New Roman"/>
                <a:ea typeface="Times New Roman"/>
              </a:rPr>
              <a:t>tự</a:t>
            </a:r>
            <a:r>
              <a:rPr lang="en-US" sz="3200" dirty="0">
                <a:latin typeface="Times New Roman"/>
                <a:ea typeface="Times New Roman"/>
              </a:rPr>
              <a:t>, </a:t>
            </a:r>
            <a:r>
              <a:rPr lang="en-US" sz="3200" dirty="0" err="1">
                <a:latin typeface="Times New Roman"/>
                <a:ea typeface="Times New Roman"/>
              </a:rPr>
              <a:t>chấp</a:t>
            </a:r>
            <a:r>
              <a:rPr lang="en-US" sz="3200" dirty="0">
                <a:latin typeface="Times New Roman"/>
                <a:ea typeface="Times New Roman"/>
              </a:rPr>
              <a:t> </a:t>
            </a:r>
            <a:r>
              <a:rPr lang="en-US" sz="3200" dirty="0" err="1">
                <a:latin typeface="Times New Roman"/>
                <a:ea typeface="Times New Roman"/>
              </a:rPr>
              <a:t>hành</a:t>
            </a:r>
            <a:r>
              <a:rPr lang="en-US" sz="3200" dirty="0">
                <a:latin typeface="Times New Roman"/>
                <a:ea typeface="Times New Roman"/>
              </a:rPr>
              <a:t> </a:t>
            </a:r>
            <a:r>
              <a:rPr lang="en-US" sz="3200" dirty="0" err="1">
                <a:latin typeface="Times New Roman"/>
                <a:ea typeface="Times New Roman"/>
              </a:rPr>
              <a:t>nghĩa</a:t>
            </a:r>
            <a:r>
              <a:rPr lang="en-US" sz="3200" dirty="0">
                <a:latin typeface="Times New Roman"/>
                <a:ea typeface="Times New Roman"/>
              </a:rPr>
              <a:t> </a:t>
            </a:r>
            <a:r>
              <a:rPr lang="en-US" sz="3200" dirty="0" err="1">
                <a:latin typeface="Times New Roman"/>
                <a:ea typeface="Times New Roman"/>
              </a:rPr>
              <a:t>vụ</a:t>
            </a:r>
            <a:r>
              <a:rPr lang="en-US" sz="3200" dirty="0">
                <a:latin typeface="Times New Roman"/>
                <a:ea typeface="Times New Roman"/>
              </a:rPr>
              <a:t> </a:t>
            </a:r>
            <a:r>
              <a:rPr lang="en-US" sz="3200" dirty="0" err="1">
                <a:latin typeface="Times New Roman"/>
                <a:ea typeface="Times New Roman"/>
              </a:rPr>
              <a:t>xã</a:t>
            </a:r>
            <a:r>
              <a:rPr lang="en-US" sz="3200" dirty="0">
                <a:latin typeface="Times New Roman"/>
                <a:ea typeface="Times New Roman"/>
              </a:rPr>
              <a:t> </a:t>
            </a:r>
            <a:r>
              <a:rPr lang="en-US" sz="3200" dirty="0" err="1">
                <a:latin typeface="Times New Roman"/>
                <a:ea typeface="Times New Roman"/>
              </a:rPr>
              <a:t>hội</a:t>
            </a:r>
            <a:r>
              <a:rPr lang="en-US" sz="3200" dirty="0">
                <a:latin typeface="Times New Roman"/>
                <a:ea typeface="Times New Roman"/>
              </a:rPr>
              <a:t>, </a:t>
            </a:r>
            <a:r>
              <a:rPr lang="en-US" sz="3200" dirty="0" err="1">
                <a:latin typeface="Times New Roman"/>
                <a:ea typeface="Times New Roman"/>
              </a:rPr>
              <a:t>tôn</a:t>
            </a:r>
            <a:r>
              <a:rPr lang="en-US" sz="3200" dirty="0">
                <a:latin typeface="Times New Roman"/>
                <a:ea typeface="Times New Roman"/>
              </a:rPr>
              <a:t> </a:t>
            </a:r>
            <a:r>
              <a:rPr lang="en-US" sz="3200" dirty="0" err="1">
                <a:latin typeface="Times New Roman"/>
                <a:ea typeface="Times New Roman"/>
              </a:rPr>
              <a:t>giáo</a:t>
            </a:r>
            <a:endParaRPr lang="vi-VN" sz="3200" dirty="0">
              <a:latin typeface="Times New Roman"/>
              <a:ea typeface="Times New Roman"/>
            </a:endParaRPr>
          </a:p>
          <a:p>
            <a:endParaRPr lang="vi-VN" dirty="0"/>
          </a:p>
        </p:txBody>
      </p:sp>
    </p:spTree>
    <p:extLst>
      <p:ext uri="{BB962C8B-B14F-4D97-AF65-F5344CB8AC3E}">
        <p14:creationId xmlns:p14="http://schemas.microsoft.com/office/powerpoint/2010/main" val="1196855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4000" b="1" i="1" dirty="0" err="1">
                <a:solidFill>
                  <a:srgbClr val="002060"/>
                </a:solidFill>
                <a:latin typeface="Times New Roman"/>
                <a:ea typeface="Times New Roman"/>
              </a:rPr>
              <a:t>Mỗi</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hệ</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thống</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đưa</a:t>
            </a:r>
            <a:r>
              <a:rPr lang="en-US" sz="4000" b="1" i="1" dirty="0">
                <a:solidFill>
                  <a:srgbClr val="002060"/>
                </a:solidFill>
                <a:latin typeface="Times New Roman"/>
                <a:ea typeface="Times New Roman"/>
              </a:rPr>
              <a:t> ra con </a:t>
            </a:r>
            <a:r>
              <a:rPr lang="en-US" sz="4000" b="1" i="1" dirty="0" err="1">
                <a:solidFill>
                  <a:srgbClr val="002060"/>
                </a:solidFill>
                <a:latin typeface="Times New Roman"/>
                <a:ea typeface="Times New Roman"/>
              </a:rPr>
              <a:t>đường</a:t>
            </a:r>
            <a:r>
              <a:rPr lang="en-US" sz="4000" b="1" i="1" dirty="0">
                <a:solidFill>
                  <a:srgbClr val="002060"/>
                </a:solidFill>
                <a:latin typeface="Times New Roman"/>
                <a:ea typeface="Times New Roman"/>
              </a:rPr>
              <a:t> </a:t>
            </a:r>
            <a:br>
              <a:rPr lang="en-US" sz="4000" b="1" i="1" dirty="0">
                <a:solidFill>
                  <a:srgbClr val="002060"/>
                </a:solidFill>
                <a:latin typeface="Times New Roman"/>
                <a:ea typeface="Times New Roman"/>
              </a:rPr>
            </a:br>
            <a:r>
              <a:rPr lang="en-US" sz="4000" b="1" i="1" dirty="0" err="1">
                <a:solidFill>
                  <a:srgbClr val="002060"/>
                </a:solidFill>
                <a:latin typeface="Times New Roman"/>
                <a:ea typeface="Times New Roman"/>
              </a:rPr>
              <a:t>giải</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thoát</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khác</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nhau</a:t>
            </a:r>
            <a:endParaRPr lang="vi-VN" b="1" i="1" dirty="0">
              <a:solidFill>
                <a:srgbClr val="002060"/>
              </a:solidFill>
              <a:latin typeface="Times New Roman" pitchFamily="18" charset="0"/>
            </a:endParaRPr>
          </a:p>
        </p:txBody>
      </p:sp>
      <p:sp>
        <p:nvSpPr>
          <p:cNvPr id="3" name="Content Placeholder 2"/>
          <p:cNvSpPr>
            <a:spLocks noGrp="1"/>
          </p:cNvSpPr>
          <p:nvPr>
            <p:ph idx="1"/>
          </p:nvPr>
        </p:nvSpPr>
        <p:spPr>
          <a:xfrm>
            <a:off x="838200" y="2057400"/>
            <a:ext cx="10515600" cy="4267200"/>
          </a:xfrm>
        </p:spPr>
        <p:txBody>
          <a:bodyPr>
            <a:normAutofit/>
          </a:bodyPr>
          <a:lstStyle/>
          <a:p>
            <a:pPr algn="just">
              <a:lnSpc>
                <a:spcPct val="150000"/>
              </a:lnSpc>
              <a:spcBef>
                <a:spcPts val="300"/>
              </a:spcBef>
              <a:spcAft>
                <a:spcPts val="300"/>
              </a:spcAft>
            </a:pPr>
            <a:r>
              <a:rPr lang="en-US" sz="3200" dirty="0">
                <a:latin typeface="Times New Roman"/>
                <a:ea typeface="Times New Roman"/>
              </a:rPr>
              <a:t> </a:t>
            </a:r>
            <a:r>
              <a:rPr lang="en-US" sz="3200" i="1" dirty="0" err="1">
                <a:solidFill>
                  <a:srgbClr val="FF0000"/>
                </a:solidFill>
                <a:latin typeface="Times New Roman"/>
                <a:ea typeface="Times New Roman"/>
              </a:rPr>
              <a:t>Phái</a:t>
            </a:r>
            <a:r>
              <a:rPr lang="en-US" sz="3200" i="1" dirty="0">
                <a:solidFill>
                  <a:srgbClr val="FF0000"/>
                </a:solidFill>
                <a:latin typeface="Times New Roman"/>
                <a:ea typeface="Times New Roman"/>
              </a:rPr>
              <a:t> Nyaya, </a:t>
            </a:r>
            <a:r>
              <a:rPr lang="en-US" sz="3200" i="1" dirty="0" err="1">
                <a:solidFill>
                  <a:srgbClr val="FF0000"/>
                </a:solidFill>
                <a:latin typeface="Times New Roman"/>
                <a:ea typeface="Times New Roman"/>
              </a:rPr>
              <a:t>Vai’sêsika</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Vêdànta</a:t>
            </a:r>
            <a:r>
              <a:rPr lang="en-US" sz="3200" dirty="0">
                <a:latin typeface="Times New Roman"/>
                <a:ea typeface="Times New Roman"/>
              </a:rPr>
              <a:t>: </a:t>
            </a:r>
            <a:r>
              <a:rPr lang="en-US" sz="3200" dirty="0" err="1">
                <a:latin typeface="Times New Roman"/>
                <a:ea typeface="Times New Roman"/>
              </a:rPr>
              <a:t>tu</a:t>
            </a:r>
            <a:r>
              <a:rPr lang="en-US" sz="3200" dirty="0">
                <a:latin typeface="Times New Roman"/>
                <a:ea typeface="Times New Roman"/>
              </a:rPr>
              <a:t> </a:t>
            </a:r>
            <a:r>
              <a:rPr lang="en-US" sz="3200" dirty="0" err="1">
                <a:latin typeface="Times New Roman"/>
                <a:ea typeface="Times New Roman"/>
              </a:rPr>
              <a:t>luyện</a:t>
            </a:r>
            <a:r>
              <a:rPr lang="en-US" sz="3200" dirty="0">
                <a:latin typeface="Times New Roman"/>
                <a:ea typeface="Times New Roman"/>
              </a:rPr>
              <a:t> </a:t>
            </a:r>
            <a:r>
              <a:rPr lang="en-US" sz="3200" dirty="0" err="1">
                <a:latin typeface="Times New Roman"/>
                <a:ea typeface="Times New Roman"/>
              </a:rPr>
              <a:t>trí</a:t>
            </a:r>
            <a:r>
              <a:rPr lang="en-US" sz="3200" dirty="0">
                <a:latin typeface="Times New Roman"/>
                <a:ea typeface="Times New Roman"/>
              </a:rPr>
              <a:t> </a:t>
            </a:r>
            <a:r>
              <a:rPr lang="en-US" sz="3200" dirty="0" err="1">
                <a:latin typeface="Times New Roman"/>
                <a:ea typeface="Times New Roman"/>
              </a:rPr>
              <a:t>tuệ</a:t>
            </a:r>
            <a:r>
              <a:rPr lang="en-US" sz="3200" dirty="0">
                <a:latin typeface="Times New Roman"/>
                <a:ea typeface="Times New Roman"/>
              </a:rPr>
              <a:t> </a:t>
            </a:r>
            <a:r>
              <a:rPr lang="en-US" sz="3200" dirty="0" err="1">
                <a:latin typeface="Times New Roman"/>
                <a:ea typeface="Times New Roman"/>
              </a:rPr>
              <a:t>bằng</a:t>
            </a:r>
            <a:r>
              <a:rPr lang="en-US" sz="3200" dirty="0">
                <a:latin typeface="Times New Roman"/>
                <a:ea typeface="Times New Roman"/>
              </a:rPr>
              <a:t> </a:t>
            </a:r>
            <a:r>
              <a:rPr lang="en-US" sz="3200" dirty="0" err="1">
                <a:latin typeface="Times New Roman"/>
                <a:ea typeface="Times New Roman"/>
              </a:rPr>
              <a:t>nhận</a:t>
            </a:r>
            <a:r>
              <a:rPr lang="en-US" sz="3200" dirty="0">
                <a:latin typeface="Times New Roman"/>
                <a:ea typeface="Times New Roman"/>
              </a:rPr>
              <a:t> </a:t>
            </a:r>
            <a:r>
              <a:rPr lang="en-US" sz="3200" dirty="0" err="1">
                <a:latin typeface="Times New Roman"/>
                <a:ea typeface="Times New Roman"/>
              </a:rPr>
              <a:t>thức</a:t>
            </a:r>
            <a:r>
              <a:rPr lang="en-US" sz="3200" dirty="0">
                <a:latin typeface="Times New Roman"/>
                <a:ea typeface="Times New Roman"/>
              </a:rPr>
              <a:t> </a:t>
            </a:r>
            <a:r>
              <a:rPr lang="en-US" sz="3200" dirty="0" err="1">
                <a:latin typeface="Times New Roman"/>
                <a:ea typeface="Times New Roman"/>
              </a:rPr>
              <a:t>trực</a:t>
            </a:r>
            <a:r>
              <a:rPr lang="en-US" sz="3200" dirty="0">
                <a:latin typeface="Times New Roman"/>
                <a:ea typeface="Times New Roman"/>
              </a:rPr>
              <a:t> </a:t>
            </a:r>
            <a:r>
              <a:rPr lang="en-US" sz="3200" dirty="0" err="1">
                <a:latin typeface="Times New Roman"/>
                <a:ea typeface="Times New Roman"/>
              </a:rPr>
              <a:t>giác</a:t>
            </a:r>
            <a:r>
              <a:rPr lang="en-US" sz="3200" dirty="0">
                <a:latin typeface="Times New Roman"/>
                <a:ea typeface="Times New Roman"/>
              </a:rPr>
              <a:t>, </a:t>
            </a:r>
            <a:r>
              <a:rPr lang="en-US" sz="3200" dirty="0" err="1">
                <a:latin typeface="Times New Roman"/>
                <a:ea typeface="Times New Roman"/>
              </a:rPr>
              <a:t>linh</a:t>
            </a:r>
            <a:r>
              <a:rPr lang="en-US" sz="3200" dirty="0">
                <a:latin typeface="Times New Roman"/>
                <a:ea typeface="Times New Roman"/>
              </a:rPr>
              <a:t> </a:t>
            </a:r>
            <a:r>
              <a:rPr lang="en-US" sz="3200" dirty="0" err="1">
                <a:latin typeface="Times New Roman"/>
                <a:ea typeface="Times New Roman"/>
              </a:rPr>
              <a:t>cảm</a:t>
            </a:r>
            <a:r>
              <a:rPr lang="en-US" sz="3200" dirty="0">
                <a:latin typeface="Times New Roman"/>
                <a:ea typeface="Times New Roman"/>
              </a:rPr>
              <a:t>.</a:t>
            </a:r>
            <a:endParaRPr lang="vi-VN" sz="3200" dirty="0">
              <a:latin typeface="Times New Roman"/>
              <a:ea typeface="Times New Roman"/>
            </a:endParaRPr>
          </a:p>
          <a:p>
            <a:pPr algn="just">
              <a:lnSpc>
                <a:spcPct val="150000"/>
              </a:lnSpc>
              <a:spcBef>
                <a:spcPts val="300"/>
              </a:spcBef>
              <a:spcAft>
                <a:spcPts val="300"/>
              </a:spcAft>
            </a:pPr>
            <a:r>
              <a:rPr lang="en-US" sz="3200" dirty="0">
                <a:latin typeface="Times New Roman"/>
                <a:ea typeface="Times New Roman"/>
              </a:rPr>
              <a:t> </a:t>
            </a:r>
            <a:r>
              <a:rPr lang="en-US" sz="3200" i="1" dirty="0" err="1">
                <a:solidFill>
                  <a:srgbClr val="FF0000"/>
                </a:solidFill>
                <a:latin typeface="Times New Roman"/>
                <a:ea typeface="Times New Roman"/>
              </a:rPr>
              <a:t>Hệ</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thống</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không</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chính</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thống</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Lokàyata</a:t>
            </a:r>
            <a:r>
              <a:rPr lang="en-US" sz="3200" dirty="0">
                <a:latin typeface="Times New Roman"/>
                <a:ea typeface="Times New Roman"/>
              </a:rPr>
              <a:t>: </a:t>
            </a:r>
            <a:r>
              <a:rPr lang="en-US" sz="3200" dirty="0" err="1">
                <a:latin typeface="Times New Roman"/>
                <a:ea typeface="Times New Roman"/>
              </a:rPr>
              <a:t>chấp</a:t>
            </a:r>
            <a:r>
              <a:rPr lang="en-US" sz="3200" dirty="0">
                <a:latin typeface="Times New Roman"/>
                <a:ea typeface="Times New Roman"/>
              </a:rPr>
              <a:t> </a:t>
            </a:r>
            <a:r>
              <a:rPr lang="en-US" sz="3200" dirty="0" err="1">
                <a:latin typeface="Times New Roman"/>
                <a:ea typeface="Times New Roman"/>
              </a:rPr>
              <a:t>nhận</a:t>
            </a:r>
            <a:r>
              <a:rPr lang="en-US" sz="3200" dirty="0">
                <a:latin typeface="Times New Roman"/>
                <a:ea typeface="Times New Roman"/>
              </a:rPr>
              <a:t> </a:t>
            </a:r>
            <a:r>
              <a:rPr lang="en-US" sz="3200" dirty="0" err="1">
                <a:latin typeface="Times New Roman"/>
                <a:ea typeface="Times New Roman"/>
              </a:rPr>
              <a:t>cuộc</a:t>
            </a:r>
            <a:r>
              <a:rPr lang="en-US" sz="3200" dirty="0">
                <a:latin typeface="Times New Roman"/>
                <a:ea typeface="Times New Roman"/>
              </a:rPr>
              <a:t> </a:t>
            </a:r>
            <a:r>
              <a:rPr lang="en-US" sz="3200" dirty="0" err="1">
                <a:latin typeface="Times New Roman"/>
                <a:ea typeface="Times New Roman"/>
              </a:rPr>
              <a:t>sống</a:t>
            </a:r>
            <a:r>
              <a:rPr lang="en-US" sz="3200" dirty="0">
                <a:latin typeface="Times New Roman"/>
                <a:ea typeface="Times New Roman"/>
              </a:rPr>
              <a:t> </a:t>
            </a:r>
            <a:r>
              <a:rPr lang="en-US" sz="3200" dirty="0" err="1">
                <a:latin typeface="Times New Roman"/>
                <a:ea typeface="Times New Roman"/>
              </a:rPr>
              <a:t>hiện</a:t>
            </a:r>
            <a:r>
              <a:rPr lang="en-US" sz="3200" dirty="0">
                <a:latin typeface="Times New Roman"/>
                <a:ea typeface="Times New Roman"/>
              </a:rPr>
              <a:t> </a:t>
            </a:r>
            <a:r>
              <a:rPr lang="en-US" sz="3200" dirty="0" err="1">
                <a:latin typeface="Times New Roman"/>
                <a:ea typeface="Times New Roman"/>
              </a:rPr>
              <a:t>tại</a:t>
            </a:r>
            <a:r>
              <a:rPr lang="en-US" sz="3200" dirty="0">
                <a:latin typeface="Times New Roman"/>
                <a:ea typeface="Times New Roman"/>
              </a:rPr>
              <a:t> </a:t>
            </a:r>
            <a:r>
              <a:rPr lang="en-US" sz="3200" dirty="0" err="1">
                <a:latin typeface="Times New Roman"/>
                <a:ea typeface="Times New Roman"/>
              </a:rPr>
              <a:t>có</a:t>
            </a:r>
            <a:r>
              <a:rPr lang="en-US" sz="3200" dirty="0">
                <a:latin typeface="Times New Roman"/>
                <a:ea typeface="Times New Roman"/>
              </a:rPr>
              <a:t> </a:t>
            </a:r>
            <a:r>
              <a:rPr lang="en-US" sz="3200" dirty="0" err="1">
                <a:latin typeface="Times New Roman"/>
                <a:ea typeface="Times New Roman"/>
              </a:rPr>
              <a:t>khổ</a:t>
            </a:r>
            <a:r>
              <a:rPr lang="en-US" sz="3200" dirty="0">
                <a:latin typeface="Times New Roman"/>
                <a:ea typeface="Times New Roman"/>
              </a:rPr>
              <a:t> </a:t>
            </a:r>
            <a:r>
              <a:rPr lang="en-US" sz="3200" dirty="0" err="1">
                <a:latin typeface="Times New Roman"/>
                <a:ea typeface="Times New Roman"/>
              </a:rPr>
              <a:t>đau</a:t>
            </a:r>
            <a:r>
              <a:rPr lang="en-US" sz="3200" dirty="0">
                <a:latin typeface="Times New Roman"/>
                <a:ea typeface="Times New Roman"/>
              </a:rPr>
              <a:t>, </a:t>
            </a:r>
            <a:r>
              <a:rPr lang="en-US" sz="3200" dirty="0" err="1">
                <a:latin typeface="Times New Roman"/>
                <a:ea typeface="Times New Roman"/>
              </a:rPr>
              <a:t>có</a:t>
            </a:r>
            <a:r>
              <a:rPr lang="en-US" sz="3200" dirty="0">
                <a:latin typeface="Times New Roman"/>
                <a:ea typeface="Times New Roman"/>
              </a:rPr>
              <a:t> </a:t>
            </a:r>
            <a:r>
              <a:rPr lang="en-US" sz="3200" dirty="0" err="1">
                <a:latin typeface="Times New Roman"/>
                <a:ea typeface="Times New Roman"/>
              </a:rPr>
              <a:t>hạnh</a:t>
            </a:r>
            <a:r>
              <a:rPr lang="en-US" sz="3200" dirty="0">
                <a:latin typeface="Times New Roman"/>
                <a:ea typeface="Times New Roman"/>
              </a:rPr>
              <a:t> </a:t>
            </a:r>
            <a:r>
              <a:rPr lang="en-US" sz="3200" dirty="0" err="1">
                <a:latin typeface="Times New Roman"/>
                <a:ea typeface="Times New Roman"/>
              </a:rPr>
              <a:t>phúc</a:t>
            </a:r>
            <a:r>
              <a:rPr lang="en-US" sz="3200" dirty="0">
                <a:latin typeface="Times New Roman"/>
                <a:ea typeface="Times New Roman"/>
              </a:rPr>
              <a:t>. </a:t>
            </a:r>
            <a:r>
              <a:rPr lang="en-US" sz="3200" dirty="0" err="1">
                <a:latin typeface="Times New Roman"/>
                <a:ea typeface="Times New Roman"/>
              </a:rPr>
              <a:t>Hãy</a:t>
            </a:r>
            <a:r>
              <a:rPr lang="en-US" sz="3200" dirty="0">
                <a:latin typeface="Times New Roman"/>
                <a:ea typeface="Times New Roman"/>
              </a:rPr>
              <a:t> </a:t>
            </a:r>
            <a:r>
              <a:rPr lang="en-US" sz="3200" dirty="0" err="1">
                <a:latin typeface="Times New Roman"/>
                <a:ea typeface="Times New Roman"/>
              </a:rPr>
              <a:t>để</a:t>
            </a:r>
            <a:r>
              <a:rPr lang="en-US" sz="3200" dirty="0">
                <a:latin typeface="Times New Roman"/>
                <a:ea typeface="Times New Roman"/>
              </a:rPr>
              <a:t> </a:t>
            </a:r>
            <a:r>
              <a:rPr lang="en-US" sz="3200" dirty="0" err="1">
                <a:latin typeface="Times New Roman"/>
                <a:ea typeface="Times New Roman"/>
              </a:rPr>
              <a:t>mọi</a:t>
            </a:r>
            <a:r>
              <a:rPr lang="en-US" sz="3200" dirty="0">
                <a:latin typeface="Times New Roman"/>
                <a:ea typeface="Times New Roman"/>
              </a:rPr>
              <a:t> </a:t>
            </a:r>
            <a:r>
              <a:rPr lang="en-US" sz="3200" dirty="0" err="1">
                <a:latin typeface="Times New Roman"/>
                <a:ea typeface="Times New Roman"/>
              </a:rPr>
              <a:t>người</a:t>
            </a:r>
            <a:r>
              <a:rPr lang="en-US" sz="3200" dirty="0">
                <a:latin typeface="Times New Roman"/>
                <a:ea typeface="Times New Roman"/>
              </a:rPr>
              <a:t> </a:t>
            </a:r>
            <a:r>
              <a:rPr lang="en-US" sz="3200" dirty="0" err="1">
                <a:latin typeface="Times New Roman"/>
                <a:ea typeface="Times New Roman"/>
              </a:rPr>
              <a:t>sống</a:t>
            </a:r>
            <a:r>
              <a:rPr lang="en-US" sz="3200" dirty="0">
                <a:latin typeface="Times New Roman"/>
                <a:ea typeface="Times New Roman"/>
              </a:rPr>
              <a:t> </a:t>
            </a:r>
            <a:r>
              <a:rPr lang="en-US" sz="3200" dirty="0" err="1">
                <a:latin typeface="Times New Roman"/>
                <a:ea typeface="Times New Roman"/>
              </a:rPr>
              <a:t>và</a:t>
            </a:r>
            <a:r>
              <a:rPr lang="en-US" sz="3200" dirty="0">
                <a:latin typeface="Times New Roman"/>
                <a:ea typeface="Times New Roman"/>
              </a:rPr>
              <a:t> </a:t>
            </a:r>
            <a:r>
              <a:rPr lang="en-US" sz="3200" dirty="0" err="1">
                <a:latin typeface="Times New Roman"/>
                <a:ea typeface="Times New Roman"/>
              </a:rPr>
              <a:t>tận</a:t>
            </a:r>
            <a:r>
              <a:rPr lang="en-US" sz="3200" dirty="0">
                <a:latin typeface="Times New Roman"/>
                <a:ea typeface="Times New Roman"/>
              </a:rPr>
              <a:t> </a:t>
            </a:r>
            <a:r>
              <a:rPr lang="en-US" sz="3200" dirty="0" err="1">
                <a:latin typeface="Times New Roman"/>
                <a:ea typeface="Times New Roman"/>
              </a:rPr>
              <a:t>hưởng</a:t>
            </a:r>
            <a:r>
              <a:rPr lang="en-US" sz="3200" dirty="0">
                <a:latin typeface="Times New Roman"/>
                <a:ea typeface="Times New Roman"/>
              </a:rPr>
              <a:t> </a:t>
            </a:r>
            <a:r>
              <a:rPr lang="en-US" sz="3200" dirty="0" err="1">
                <a:latin typeface="Times New Roman"/>
                <a:ea typeface="Times New Roman"/>
              </a:rPr>
              <a:t>tất</a:t>
            </a:r>
            <a:r>
              <a:rPr lang="en-US" sz="3200" dirty="0">
                <a:latin typeface="Times New Roman"/>
                <a:ea typeface="Times New Roman"/>
              </a:rPr>
              <a:t> </a:t>
            </a:r>
            <a:r>
              <a:rPr lang="en-US" sz="3200" dirty="0" err="1">
                <a:latin typeface="Times New Roman"/>
                <a:ea typeface="Times New Roman"/>
              </a:rPr>
              <a:t>cả</a:t>
            </a:r>
            <a:r>
              <a:rPr lang="en-US" sz="3200" dirty="0">
                <a:latin typeface="Times New Roman"/>
                <a:ea typeface="Times New Roman"/>
              </a:rPr>
              <a:t> </a:t>
            </a:r>
            <a:r>
              <a:rPr lang="en-US" sz="3200" dirty="0" err="1">
                <a:latin typeface="Times New Roman"/>
                <a:ea typeface="Times New Roman"/>
              </a:rPr>
              <a:t>những</a:t>
            </a:r>
            <a:r>
              <a:rPr lang="en-US" sz="3200" dirty="0">
                <a:latin typeface="Times New Roman"/>
                <a:ea typeface="Times New Roman"/>
              </a:rPr>
              <a:t> </a:t>
            </a:r>
            <a:r>
              <a:rPr lang="en-US" sz="3200" dirty="0" err="1">
                <a:latin typeface="Times New Roman"/>
                <a:ea typeface="Times New Roman"/>
              </a:rPr>
              <a:t>gì</a:t>
            </a:r>
            <a:r>
              <a:rPr lang="en-US" sz="3200" dirty="0">
                <a:latin typeface="Times New Roman"/>
                <a:ea typeface="Times New Roman"/>
              </a:rPr>
              <a:t> </a:t>
            </a:r>
            <a:r>
              <a:rPr lang="en-US" sz="3200" dirty="0" err="1">
                <a:latin typeface="Times New Roman"/>
                <a:ea typeface="Times New Roman"/>
              </a:rPr>
              <a:t>mà</a:t>
            </a:r>
            <a:r>
              <a:rPr lang="en-US" sz="3200" dirty="0">
                <a:latin typeface="Times New Roman"/>
                <a:ea typeface="Times New Roman"/>
              </a:rPr>
              <a:t> </a:t>
            </a:r>
            <a:r>
              <a:rPr lang="en-US" sz="3200" dirty="0" err="1">
                <a:latin typeface="Times New Roman"/>
                <a:ea typeface="Times New Roman"/>
              </a:rPr>
              <a:t>họ</a:t>
            </a:r>
            <a:r>
              <a:rPr lang="en-US" sz="3200" dirty="0">
                <a:latin typeface="Times New Roman"/>
                <a:ea typeface="Times New Roman"/>
              </a:rPr>
              <a:t> </a:t>
            </a:r>
            <a:r>
              <a:rPr lang="en-US" sz="3200" dirty="0" err="1">
                <a:latin typeface="Times New Roman"/>
                <a:ea typeface="Times New Roman"/>
              </a:rPr>
              <a:t>mong</a:t>
            </a:r>
            <a:r>
              <a:rPr lang="en-US" sz="3200" dirty="0">
                <a:latin typeface="Times New Roman"/>
                <a:ea typeface="Times New Roman"/>
              </a:rPr>
              <a:t> </a:t>
            </a:r>
            <a:r>
              <a:rPr lang="en-US" sz="3200" dirty="0" err="1">
                <a:latin typeface="Times New Roman"/>
                <a:ea typeface="Times New Roman"/>
              </a:rPr>
              <a:t>muốn</a:t>
            </a:r>
            <a:r>
              <a:rPr lang="en-US" sz="3200" dirty="0">
                <a:latin typeface="Times New Roman"/>
                <a:ea typeface="Times New Roman"/>
              </a:rPr>
              <a:t> </a:t>
            </a:r>
            <a:r>
              <a:rPr lang="en-US" sz="3200" dirty="0" err="1">
                <a:latin typeface="Times New Roman"/>
                <a:ea typeface="Times New Roman"/>
              </a:rPr>
              <a:t>và</a:t>
            </a:r>
            <a:r>
              <a:rPr lang="en-US" sz="3200" dirty="0">
                <a:latin typeface="Times New Roman"/>
                <a:ea typeface="Times New Roman"/>
              </a:rPr>
              <a:t> </a:t>
            </a:r>
            <a:r>
              <a:rPr lang="en-US" sz="3200" dirty="0" err="1">
                <a:latin typeface="Times New Roman"/>
                <a:ea typeface="Times New Roman"/>
              </a:rPr>
              <a:t>đạt</a:t>
            </a:r>
            <a:r>
              <a:rPr lang="en-US" sz="3200" dirty="0">
                <a:latin typeface="Times New Roman"/>
                <a:ea typeface="Times New Roman"/>
              </a:rPr>
              <a:t> </a:t>
            </a:r>
            <a:r>
              <a:rPr lang="en-US" sz="3200" dirty="0" err="1">
                <a:latin typeface="Times New Roman"/>
                <a:ea typeface="Times New Roman"/>
              </a:rPr>
              <a:t>được</a:t>
            </a:r>
            <a:r>
              <a:rPr lang="en-US" sz="3200" dirty="0">
                <a:latin typeface="Times New Roman"/>
                <a:ea typeface="Times New Roman"/>
              </a:rPr>
              <a:t>.</a:t>
            </a:r>
            <a:endParaRPr lang="vi-VN" sz="3200" dirty="0">
              <a:latin typeface="Times New Roman"/>
              <a:ea typeface="Times New Roman"/>
            </a:endParaRPr>
          </a:p>
        </p:txBody>
      </p:sp>
    </p:spTree>
    <p:extLst>
      <p:ext uri="{BB962C8B-B14F-4D97-AF65-F5344CB8AC3E}">
        <p14:creationId xmlns:p14="http://schemas.microsoft.com/office/powerpoint/2010/main" val="3603577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381000"/>
            <a:ext cx="9753600" cy="1143000"/>
          </a:xfrm>
        </p:spPr>
        <p:txBody>
          <a:bodyPr>
            <a:normAutofit fontScale="90000"/>
          </a:bodyPr>
          <a:lstStyle/>
          <a:p>
            <a:pPr algn="ctr"/>
            <a:r>
              <a:rPr lang="en-US" sz="4000" b="1" i="1" dirty="0" err="1">
                <a:solidFill>
                  <a:srgbClr val="002060"/>
                </a:solidFill>
                <a:latin typeface="Times New Roman"/>
                <a:ea typeface="Times New Roman"/>
              </a:rPr>
              <a:t>Mỗi</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hệ</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thống</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đưa</a:t>
            </a:r>
            <a:r>
              <a:rPr lang="en-US" sz="4000" b="1" i="1" dirty="0">
                <a:solidFill>
                  <a:srgbClr val="002060"/>
                </a:solidFill>
                <a:latin typeface="Times New Roman"/>
                <a:ea typeface="Times New Roman"/>
              </a:rPr>
              <a:t> ra con </a:t>
            </a:r>
            <a:r>
              <a:rPr lang="en-US" sz="4000" b="1" i="1" dirty="0" err="1">
                <a:solidFill>
                  <a:srgbClr val="002060"/>
                </a:solidFill>
                <a:latin typeface="Times New Roman"/>
                <a:ea typeface="Times New Roman"/>
              </a:rPr>
              <a:t>đường</a:t>
            </a:r>
            <a:r>
              <a:rPr lang="en-US" sz="4000" b="1" i="1" dirty="0">
                <a:solidFill>
                  <a:srgbClr val="002060"/>
                </a:solidFill>
                <a:latin typeface="Times New Roman"/>
                <a:ea typeface="Times New Roman"/>
              </a:rPr>
              <a:t> </a:t>
            </a:r>
            <a:br>
              <a:rPr lang="en-US" sz="4000" b="1" i="1" dirty="0">
                <a:solidFill>
                  <a:srgbClr val="002060"/>
                </a:solidFill>
                <a:latin typeface="Times New Roman"/>
                <a:ea typeface="Times New Roman"/>
              </a:rPr>
            </a:br>
            <a:r>
              <a:rPr lang="en-US" sz="4000" b="1" i="1" dirty="0" err="1">
                <a:solidFill>
                  <a:srgbClr val="002060"/>
                </a:solidFill>
                <a:latin typeface="Times New Roman"/>
                <a:ea typeface="Times New Roman"/>
              </a:rPr>
              <a:t>giải</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thoát</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khác</a:t>
            </a:r>
            <a:r>
              <a:rPr lang="en-US" sz="4000" b="1" i="1" dirty="0">
                <a:solidFill>
                  <a:srgbClr val="002060"/>
                </a:solidFill>
                <a:latin typeface="Times New Roman"/>
                <a:ea typeface="Times New Roman"/>
              </a:rPr>
              <a:t> </a:t>
            </a:r>
            <a:r>
              <a:rPr lang="en-US" sz="4000" b="1" i="1" dirty="0" err="1">
                <a:solidFill>
                  <a:srgbClr val="002060"/>
                </a:solidFill>
                <a:latin typeface="Times New Roman"/>
                <a:ea typeface="Times New Roman"/>
              </a:rPr>
              <a:t>nhau</a:t>
            </a:r>
            <a:endParaRPr lang="vi-VN" b="1" i="1" dirty="0">
              <a:solidFill>
                <a:srgbClr val="002060"/>
              </a:solidFill>
              <a:latin typeface="Times New Roman" pitchFamily="18" charset="0"/>
            </a:endParaRPr>
          </a:p>
        </p:txBody>
      </p:sp>
      <p:sp>
        <p:nvSpPr>
          <p:cNvPr id="3" name="Content Placeholder 2"/>
          <p:cNvSpPr>
            <a:spLocks noGrp="1"/>
          </p:cNvSpPr>
          <p:nvPr>
            <p:ph idx="1"/>
          </p:nvPr>
        </p:nvSpPr>
        <p:spPr>
          <a:xfrm>
            <a:off x="609600" y="1600200"/>
            <a:ext cx="10896600" cy="4572000"/>
          </a:xfrm>
        </p:spPr>
        <p:txBody>
          <a:bodyPr>
            <a:noAutofit/>
          </a:bodyPr>
          <a:lstStyle/>
          <a:p>
            <a:pPr algn="just">
              <a:lnSpc>
                <a:spcPct val="150000"/>
              </a:lnSpc>
              <a:spcBef>
                <a:spcPts val="300"/>
              </a:spcBef>
              <a:spcAft>
                <a:spcPts val="300"/>
              </a:spcAft>
            </a:pPr>
            <a:r>
              <a:rPr lang="en-US" sz="3200" i="1" dirty="0" err="1">
                <a:solidFill>
                  <a:srgbClr val="FF0000"/>
                </a:solidFill>
                <a:latin typeface="Times New Roman"/>
                <a:ea typeface="Times New Roman"/>
              </a:rPr>
              <a:t>Hệ</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thống</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Jaina</a:t>
            </a:r>
            <a:r>
              <a:rPr lang="en-US" sz="3200" dirty="0">
                <a:latin typeface="Times New Roman"/>
                <a:ea typeface="Times New Roman"/>
              </a:rPr>
              <a:t>: </a:t>
            </a:r>
            <a:r>
              <a:rPr lang="en-US" sz="3200" dirty="0" err="1">
                <a:latin typeface="Times New Roman"/>
                <a:ea typeface="Times New Roman"/>
              </a:rPr>
              <a:t>tu</a:t>
            </a:r>
            <a:r>
              <a:rPr lang="en-US" sz="3200" dirty="0">
                <a:latin typeface="Times New Roman"/>
                <a:ea typeface="Times New Roman"/>
              </a:rPr>
              <a:t> </a:t>
            </a:r>
            <a:r>
              <a:rPr lang="en-US" sz="3200" dirty="0" err="1">
                <a:latin typeface="Times New Roman"/>
                <a:ea typeface="Times New Roman"/>
              </a:rPr>
              <a:t>luyện</a:t>
            </a:r>
            <a:r>
              <a:rPr lang="en-US" sz="3200" dirty="0">
                <a:latin typeface="Times New Roman"/>
                <a:ea typeface="Times New Roman"/>
              </a:rPr>
              <a:t> </a:t>
            </a:r>
            <a:r>
              <a:rPr lang="en-US" sz="3200" dirty="0" err="1">
                <a:latin typeface="Times New Roman"/>
                <a:ea typeface="Times New Roman"/>
              </a:rPr>
              <a:t>đạo</a:t>
            </a:r>
            <a:r>
              <a:rPr lang="en-US" sz="3200" dirty="0">
                <a:latin typeface="Times New Roman"/>
                <a:ea typeface="Times New Roman"/>
              </a:rPr>
              <a:t> </a:t>
            </a:r>
            <a:r>
              <a:rPr lang="en-US" sz="3200" dirty="0" err="1">
                <a:latin typeface="Times New Roman"/>
                <a:ea typeface="Times New Roman"/>
              </a:rPr>
              <a:t>đức</a:t>
            </a:r>
            <a:r>
              <a:rPr lang="en-US" sz="3200" dirty="0">
                <a:latin typeface="Times New Roman"/>
                <a:ea typeface="Times New Roman"/>
              </a:rPr>
              <a:t> </a:t>
            </a:r>
            <a:r>
              <a:rPr lang="en-US" sz="3200" dirty="0" err="1">
                <a:latin typeface="Times New Roman"/>
                <a:ea typeface="Times New Roman"/>
              </a:rPr>
              <a:t>bằng</a:t>
            </a:r>
            <a:r>
              <a:rPr lang="en-US" sz="3200" dirty="0">
                <a:latin typeface="Times New Roman"/>
                <a:ea typeface="Times New Roman"/>
              </a:rPr>
              <a:t> </a:t>
            </a:r>
            <a:r>
              <a:rPr lang="en-US" sz="3200" dirty="0" err="1">
                <a:latin typeface="Times New Roman"/>
                <a:ea typeface="Times New Roman"/>
              </a:rPr>
              <a:t>phương</a:t>
            </a:r>
            <a:r>
              <a:rPr lang="en-US" sz="3200" dirty="0">
                <a:latin typeface="Times New Roman"/>
                <a:ea typeface="Times New Roman"/>
              </a:rPr>
              <a:t> </a:t>
            </a:r>
            <a:r>
              <a:rPr lang="en-US" sz="3200" dirty="0" err="1">
                <a:latin typeface="Times New Roman"/>
                <a:ea typeface="Times New Roman"/>
              </a:rPr>
              <a:t>pháp</a:t>
            </a:r>
            <a:r>
              <a:rPr lang="en-US" sz="3200" dirty="0">
                <a:latin typeface="Times New Roman"/>
                <a:ea typeface="Times New Roman"/>
              </a:rPr>
              <a:t> </a:t>
            </a:r>
            <a:r>
              <a:rPr lang="en-US" sz="3200" dirty="0" err="1">
                <a:latin typeface="Times New Roman"/>
                <a:ea typeface="Times New Roman"/>
              </a:rPr>
              <a:t>khổ</a:t>
            </a:r>
            <a:r>
              <a:rPr lang="en-US" sz="3200" dirty="0">
                <a:latin typeface="Times New Roman"/>
                <a:ea typeface="Times New Roman"/>
              </a:rPr>
              <a:t> </a:t>
            </a:r>
            <a:r>
              <a:rPr lang="en-US" sz="3200" dirty="0" err="1">
                <a:latin typeface="Times New Roman"/>
                <a:ea typeface="Times New Roman"/>
              </a:rPr>
              <a:t>luyện</a:t>
            </a:r>
            <a:r>
              <a:rPr lang="en-US" sz="3200" dirty="0">
                <a:latin typeface="Times New Roman"/>
                <a:ea typeface="Times New Roman"/>
              </a:rPr>
              <a:t>: </a:t>
            </a:r>
            <a:r>
              <a:rPr lang="en-US" sz="3200" dirty="0" err="1">
                <a:latin typeface="Times New Roman"/>
                <a:ea typeface="Times New Roman"/>
              </a:rPr>
              <a:t>không</a:t>
            </a:r>
            <a:r>
              <a:rPr lang="en-US" sz="3200" dirty="0">
                <a:latin typeface="Times New Roman"/>
                <a:ea typeface="Times New Roman"/>
              </a:rPr>
              <a:t> </a:t>
            </a:r>
            <a:r>
              <a:rPr lang="en-US" sz="3200" dirty="0" err="1">
                <a:latin typeface="Times New Roman"/>
                <a:ea typeface="Times New Roman"/>
              </a:rPr>
              <a:t>sát</a:t>
            </a:r>
            <a:r>
              <a:rPr lang="en-US" sz="3200" dirty="0">
                <a:latin typeface="Times New Roman"/>
                <a:ea typeface="Times New Roman"/>
              </a:rPr>
              <a:t> </a:t>
            </a:r>
            <a:r>
              <a:rPr lang="en-US" sz="3200" dirty="0" err="1">
                <a:latin typeface="Times New Roman"/>
                <a:ea typeface="Times New Roman"/>
              </a:rPr>
              <a:t>sinh</a:t>
            </a:r>
            <a:r>
              <a:rPr lang="en-US" sz="3200" dirty="0">
                <a:latin typeface="Times New Roman"/>
                <a:ea typeface="Times New Roman"/>
              </a:rPr>
              <a:t>, </a:t>
            </a:r>
            <a:r>
              <a:rPr lang="en-US" sz="3200" dirty="0" err="1">
                <a:latin typeface="Times New Roman"/>
                <a:ea typeface="Times New Roman"/>
              </a:rPr>
              <a:t>không</a:t>
            </a:r>
            <a:r>
              <a:rPr lang="en-US" sz="3200" dirty="0">
                <a:latin typeface="Times New Roman"/>
                <a:ea typeface="Times New Roman"/>
              </a:rPr>
              <a:t> </a:t>
            </a:r>
            <a:r>
              <a:rPr lang="en-US" sz="3200" dirty="0" err="1">
                <a:latin typeface="Times New Roman"/>
                <a:ea typeface="Times New Roman"/>
              </a:rPr>
              <a:t>ăn</a:t>
            </a:r>
            <a:r>
              <a:rPr lang="en-US" sz="3200" dirty="0">
                <a:latin typeface="Times New Roman"/>
                <a:ea typeface="Times New Roman"/>
              </a:rPr>
              <a:t> </a:t>
            </a:r>
            <a:r>
              <a:rPr lang="en-US" sz="3200" dirty="0" err="1">
                <a:latin typeface="Times New Roman"/>
                <a:ea typeface="Times New Roman"/>
              </a:rPr>
              <a:t>cắp</a:t>
            </a:r>
            <a:r>
              <a:rPr lang="en-US" sz="3200" dirty="0">
                <a:latin typeface="Times New Roman"/>
                <a:ea typeface="Times New Roman"/>
              </a:rPr>
              <a:t>, </a:t>
            </a:r>
            <a:r>
              <a:rPr lang="en-US" sz="3200" dirty="0" err="1">
                <a:latin typeface="Times New Roman"/>
                <a:ea typeface="Times New Roman"/>
              </a:rPr>
              <a:t>không</a:t>
            </a:r>
            <a:r>
              <a:rPr lang="en-US" sz="3200" dirty="0">
                <a:latin typeface="Times New Roman"/>
                <a:ea typeface="Times New Roman"/>
              </a:rPr>
              <a:t> </a:t>
            </a:r>
            <a:r>
              <a:rPr lang="en-US" sz="3200" dirty="0" err="1">
                <a:latin typeface="Times New Roman"/>
                <a:ea typeface="Times New Roman"/>
              </a:rPr>
              <a:t>nói</a:t>
            </a:r>
            <a:r>
              <a:rPr lang="en-US" sz="3200" dirty="0">
                <a:latin typeface="Times New Roman"/>
                <a:ea typeface="Times New Roman"/>
              </a:rPr>
              <a:t> </a:t>
            </a:r>
            <a:r>
              <a:rPr lang="en-US" sz="3200" dirty="0" err="1">
                <a:latin typeface="Times New Roman"/>
                <a:ea typeface="Times New Roman"/>
              </a:rPr>
              <a:t>dối</a:t>
            </a:r>
            <a:r>
              <a:rPr lang="en-US" sz="3200" dirty="0">
                <a:latin typeface="Times New Roman"/>
                <a:ea typeface="Times New Roman"/>
              </a:rPr>
              <a:t>, </a:t>
            </a:r>
            <a:r>
              <a:rPr lang="en-US" sz="3200" dirty="0" err="1">
                <a:latin typeface="Times New Roman"/>
                <a:ea typeface="Times New Roman"/>
              </a:rPr>
              <a:t>không</a:t>
            </a:r>
            <a:r>
              <a:rPr lang="en-US" sz="3200" dirty="0">
                <a:latin typeface="Times New Roman"/>
                <a:ea typeface="Times New Roman"/>
              </a:rPr>
              <a:t> </a:t>
            </a:r>
            <a:r>
              <a:rPr lang="en-US" sz="3200" dirty="0" err="1">
                <a:latin typeface="Times New Roman"/>
                <a:ea typeface="Times New Roman"/>
              </a:rPr>
              <a:t>tham</a:t>
            </a:r>
            <a:r>
              <a:rPr lang="en-US" sz="3200" dirty="0">
                <a:latin typeface="Times New Roman"/>
                <a:ea typeface="Times New Roman"/>
              </a:rPr>
              <a:t> lam, </a:t>
            </a:r>
            <a:r>
              <a:rPr lang="en-US" sz="3200" dirty="0" err="1">
                <a:latin typeface="Times New Roman"/>
                <a:ea typeface="Times New Roman"/>
              </a:rPr>
              <a:t>không</a:t>
            </a:r>
            <a:r>
              <a:rPr lang="en-US" sz="3200" dirty="0">
                <a:latin typeface="Times New Roman"/>
                <a:ea typeface="Times New Roman"/>
              </a:rPr>
              <a:t> </a:t>
            </a:r>
            <a:r>
              <a:rPr lang="en-US" sz="3200" dirty="0" err="1">
                <a:latin typeface="Times New Roman"/>
                <a:ea typeface="Times New Roman"/>
              </a:rPr>
              <a:t>để</a:t>
            </a:r>
            <a:r>
              <a:rPr lang="en-US" sz="3200" dirty="0">
                <a:latin typeface="Times New Roman"/>
                <a:ea typeface="Times New Roman"/>
              </a:rPr>
              <a:t> </a:t>
            </a:r>
            <a:r>
              <a:rPr lang="en-US" sz="3200" dirty="0" err="1">
                <a:latin typeface="Times New Roman"/>
                <a:ea typeface="Times New Roman"/>
              </a:rPr>
              <a:t>của</a:t>
            </a:r>
            <a:r>
              <a:rPr lang="en-US" sz="3200" dirty="0">
                <a:latin typeface="Times New Roman"/>
                <a:ea typeface="Times New Roman"/>
              </a:rPr>
              <a:t> </a:t>
            </a:r>
            <a:r>
              <a:rPr lang="en-US" sz="3200" dirty="0" err="1">
                <a:latin typeface="Times New Roman"/>
                <a:ea typeface="Times New Roman"/>
              </a:rPr>
              <a:t>riêng</a:t>
            </a:r>
            <a:r>
              <a:rPr lang="en-US" sz="3200" dirty="0">
                <a:latin typeface="Times New Roman"/>
                <a:ea typeface="Times New Roman"/>
              </a:rPr>
              <a:t>, </a:t>
            </a:r>
            <a:r>
              <a:rPr lang="en-US" sz="3200" dirty="0" err="1">
                <a:latin typeface="Times New Roman"/>
                <a:ea typeface="Times New Roman"/>
              </a:rPr>
              <a:t>không</a:t>
            </a:r>
            <a:r>
              <a:rPr lang="en-US" sz="3200" dirty="0">
                <a:latin typeface="Times New Roman"/>
                <a:ea typeface="Times New Roman"/>
              </a:rPr>
              <a:t> </a:t>
            </a:r>
            <a:r>
              <a:rPr lang="en-US" sz="3200" dirty="0" err="1">
                <a:latin typeface="Times New Roman"/>
                <a:ea typeface="Times New Roman"/>
              </a:rPr>
              <a:t>dâm</a:t>
            </a:r>
            <a:r>
              <a:rPr lang="en-US" sz="3200" dirty="0">
                <a:latin typeface="Times New Roman"/>
                <a:ea typeface="Times New Roman"/>
              </a:rPr>
              <a:t> </a:t>
            </a:r>
            <a:r>
              <a:rPr lang="en-US" sz="3200" dirty="0" err="1">
                <a:latin typeface="Times New Roman"/>
                <a:ea typeface="Times New Roman"/>
              </a:rPr>
              <a:t>dục</a:t>
            </a:r>
            <a:r>
              <a:rPr lang="en-US" sz="3200" dirty="0">
                <a:latin typeface="Times New Roman"/>
                <a:ea typeface="Times New Roman"/>
              </a:rPr>
              <a:t>, </a:t>
            </a:r>
            <a:r>
              <a:rPr lang="en-US" sz="3200" dirty="0" err="1">
                <a:latin typeface="Times New Roman"/>
                <a:ea typeface="Times New Roman"/>
              </a:rPr>
              <a:t>sống</a:t>
            </a:r>
            <a:r>
              <a:rPr lang="en-US" sz="3200" dirty="0">
                <a:latin typeface="Times New Roman"/>
                <a:ea typeface="Times New Roman"/>
              </a:rPr>
              <a:t> </a:t>
            </a:r>
            <a:r>
              <a:rPr lang="en-US" sz="3200" dirty="0" err="1">
                <a:latin typeface="Times New Roman"/>
                <a:ea typeface="Times New Roman"/>
              </a:rPr>
              <a:t>khổ</a:t>
            </a:r>
            <a:r>
              <a:rPr lang="en-US" sz="3200" dirty="0">
                <a:latin typeface="Times New Roman"/>
                <a:ea typeface="Times New Roman"/>
              </a:rPr>
              <a:t> </a:t>
            </a:r>
            <a:r>
              <a:rPr lang="en-US" sz="3200" dirty="0" err="1">
                <a:latin typeface="Times New Roman"/>
                <a:ea typeface="Times New Roman"/>
              </a:rPr>
              <a:t>hạnh</a:t>
            </a:r>
            <a:r>
              <a:rPr lang="en-US" sz="3200" dirty="0">
                <a:latin typeface="Times New Roman"/>
                <a:ea typeface="Times New Roman"/>
              </a:rPr>
              <a:t>, </a:t>
            </a:r>
            <a:r>
              <a:rPr lang="en-US" sz="3200" dirty="0" err="1">
                <a:latin typeface="Times New Roman"/>
                <a:ea typeface="Times New Roman"/>
              </a:rPr>
              <a:t>ăn</a:t>
            </a:r>
            <a:r>
              <a:rPr lang="en-US" sz="3200" dirty="0">
                <a:latin typeface="Times New Roman"/>
                <a:ea typeface="Times New Roman"/>
              </a:rPr>
              <a:t> </a:t>
            </a:r>
            <a:r>
              <a:rPr lang="en-US" sz="3200" dirty="0" err="1">
                <a:latin typeface="Times New Roman"/>
                <a:ea typeface="Times New Roman"/>
              </a:rPr>
              <a:t>chay</a:t>
            </a:r>
            <a:r>
              <a:rPr lang="en-US" sz="3200" dirty="0">
                <a:latin typeface="Times New Roman"/>
                <a:ea typeface="Times New Roman"/>
              </a:rPr>
              <a:t>…</a:t>
            </a:r>
            <a:endParaRPr lang="vi-VN" sz="3200" dirty="0">
              <a:latin typeface="Times New Roman"/>
              <a:ea typeface="Times New Roman"/>
            </a:endParaRPr>
          </a:p>
          <a:p>
            <a:pPr algn="just">
              <a:lnSpc>
                <a:spcPct val="150000"/>
              </a:lnSpc>
              <a:spcBef>
                <a:spcPts val="300"/>
              </a:spcBef>
              <a:spcAft>
                <a:spcPts val="300"/>
              </a:spcAft>
            </a:pPr>
            <a:r>
              <a:rPr lang="en-US" sz="3200" i="1" dirty="0" err="1">
                <a:solidFill>
                  <a:srgbClr val="FF0000"/>
                </a:solidFill>
                <a:latin typeface="Times New Roman"/>
                <a:ea typeface="Times New Roman"/>
              </a:rPr>
              <a:t>Phật</a:t>
            </a:r>
            <a:r>
              <a:rPr lang="en-US" sz="3200" i="1" dirty="0">
                <a:solidFill>
                  <a:srgbClr val="FF0000"/>
                </a:solidFill>
                <a:latin typeface="Times New Roman"/>
                <a:ea typeface="Times New Roman"/>
              </a:rPr>
              <a:t> </a:t>
            </a:r>
            <a:r>
              <a:rPr lang="en-US" sz="3200" i="1" dirty="0" err="1">
                <a:solidFill>
                  <a:srgbClr val="FF0000"/>
                </a:solidFill>
                <a:latin typeface="Times New Roman"/>
                <a:ea typeface="Times New Roman"/>
              </a:rPr>
              <a:t>giáo</a:t>
            </a:r>
            <a:r>
              <a:rPr lang="en-US" sz="3200" dirty="0">
                <a:latin typeface="Times New Roman"/>
                <a:ea typeface="Times New Roman"/>
              </a:rPr>
              <a:t>: </a:t>
            </a:r>
            <a:r>
              <a:rPr lang="en-US" sz="3200" dirty="0" err="1">
                <a:latin typeface="Times New Roman"/>
                <a:ea typeface="Times New Roman"/>
              </a:rPr>
              <a:t>tu</a:t>
            </a:r>
            <a:r>
              <a:rPr lang="en-US" sz="3200" dirty="0">
                <a:latin typeface="Times New Roman"/>
                <a:ea typeface="Times New Roman"/>
              </a:rPr>
              <a:t> </a:t>
            </a:r>
            <a:r>
              <a:rPr lang="en-US" sz="3200" dirty="0" err="1">
                <a:latin typeface="Times New Roman"/>
                <a:ea typeface="Times New Roman"/>
              </a:rPr>
              <a:t>luyện</a:t>
            </a:r>
            <a:r>
              <a:rPr lang="en-US" sz="3200" dirty="0">
                <a:latin typeface="Times New Roman"/>
                <a:ea typeface="Times New Roman"/>
              </a:rPr>
              <a:t> </a:t>
            </a:r>
            <a:r>
              <a:rPr lang="en-US" sz="3200" dirty="0" err="1">
                <a:latin typeface="Times New Roman"/>
                <a:ea typeface="Times New Roman"/>
              </a:rPr>
              <a:t>trí</a:t>
            </a:r>
            <a:r>
              <a:rPr lang="en-US" sz="3200" dirty="0">
                <a:latin typeface="Times New Roman"/>
                <a:ea typeface="Times New Roman"/>
              </a:rPr>
              <a:t> </a:t>
            </a:r>
            <a:r>
              <a:rPr lang="en-US" sz="3200" dirty="0" err="1">
                <a:latin typeface="Times New Roman"/>
                <a:ea typeface="Times New Roman"/>
              </a:rPr>
              <a:t>tuệ</a:t>
            </a:r>
            <a:r>
              <a:rPr lang="en-US" sz="3200" dirty="0">
                <a:latin typeface="Times New Roman"/>
                <a:ea typeface="Times New Roman"/>
              </a:rPr>
              <a:t>, </a:t>
            </a:r>
            <a:r>
              <a:rPr lang="en-US" sz="3200" dirty="0" err="1">
                <a:latin typeface="Times New Roman"/>
                <a:ea typeface="Times New Roman"/>
              </a:rPr>
              <a:t>thiền</a:t>
            </a:r>
            <a:r>
              <a:rPr lang="en-US" sz="3200" dirty="0">
                <a:latin typeface="Times New Roman"/>
                <a:ea typeface="Times New Roman"/>
              </a:rPr>
              <a:t> </a:t>
            </a:r>
            <a:r>
              <a:rPr lang="en-US" sz="3200" dirty="0" err="1">
                <a:latin typeface="Times New Roman"/>
                <a:ea typeface="Times New Roman"/>
              </a:rPr>
              <a:t>định</a:t>
            </a:r>
            <a:r>
              <a:rPr lang="en-US" sz="3200" dirty="0">
                <a:latin typeface="Times New Roman"/>
                <a:ea typeface="Times New Roman"/>
              </a:rPr>
              <a:t>, </a:t>
            </a:r>
            <a:r>
              <a:rPr lang="en-US" sz="3200" dirty="0" err="1">
                <a:latin typeface="Times New Roman"/>
                <a:ea typeface="Times New Roman"/>
              </a:rPr>
              <a:t>tu</a:t>
            </a:r>
            <a:r>
              <a:rPr lang="en-US" sz="3200" dirty="0">
                <a:latin typeface="Times New Roman"/>
                <a:ea typeface="Times New Roman"/>
              </a:rPr>
              <a:t> </a:t>
            </a:r>
            <a:r>
              <a:rPr lang="en-US" sz="3200" dirty="0" err="1">
                <a:latin typeface="Times New Roman"/>
                <a:ea typeface="Times New Roman"/>
              </a:rPr>
              <a:t>luyện</a:t>
            </a:r>
            <a:r>
              <a:rPr lang="en-US" sz="3200" dirty="0">
                <a:latin typeface="Times New Roman"/>
                <a:ea typeface="Times New Roman"/>
              </a:rPr>
              <a:t> </a:t>
            </a:r>
            <a:r>
              <a:rPr lang="en-US" sz="3200" dirty="0" err="1">
                <a:latin typeface="Times New Roman"/>
                <a:ea typeface="Times New Roman"/>
              </a:rPr>
              <a:t>đạo</a:t>
            </a:r>
            <a:r>
              <a:rPr lang="en-US" sz="3200" dirty="0">
                <a:latin typeface="Times New Roman"/>
                <a:ea typeface="Times New Roman"/>
              </a:rPr>
              <a:t> </a:t>
            </a:r>
            <a:r>
              <a:rPr lang="en-US" sz="3200" dirty="0" err="1">
                <a:latin typeface="Times New Roman"/>
                <a:ea typeface="Times New Roman"/>
              </a:rPr>
              <a:t>đức</a:t>
            </a:r>
            <a:r>
              <a:rPr lang="en-US" sz="3200" dirty="0">
                <a:latin typeface="Times New Roman"/>
                <a:ea typeface="Times New Roman"/>
              </a:rPr>
              <a:t> </a:t>
            </a:r>
            <a:r>
              <a:rPr lang="en-US" sz="3200" dirty="0" err="1">
                <a:latin typeface="Times New Roman"/>
                <a:ea typeface="Times New Roman"/>
              </a:rPr>
              <a:t>theo</a:t>
            </a:r>
            <a:r>
              <a:rPr lang="en-US" sz="3200" dirty="0">
                <a:latin typeface="Times New Roman"/>
                <a:ea typeface="Times New Roman"/>
              </a:rPr>
              <a:t> </a:t>
            </a:r>
            <a:r>
              <a:rPr lang="en-US" sz="3200" dirty="0" err="1">
                <a:latin typeface="Times New Roman"/>
                <a:ea typeface="Times New Roman"/>
              </a:rPr>
              <a:t>giới</a:t>
            </a:r>
            <a:r>
              <a:rPr lang="en-US" sz="3200" dirty="0">
                <a:latin typeface="Times New Roman"/>
                <a:ea typeface="Times New Roman"/>
              </a:rPr>
              <a:t> </a:t>
            </a:r>
            <a:r>
              <a:rPr lang="en-US" sz="3200" dirty="0" err="1">
                <a:latin typeface="Times New Roman"/>
                <a:ea typeface="Times New Roman"/>
              </a:rPr>
              <a:t>luật</a:t>
            </a:r>
            <a:r>
              <a:rPr lang="en-US" sz="3200" dirty="0">
                <a:latin typeface="Times New Roman"/>
                <a:ea typeface="Times New Roman"/>
              </a:rPr>
              <a:t> </a:t>
            </a:r>
            <a:r>
              <a:rPr lang="en-US" sz="3200" dirty="0" err="1">
                <a:latin typeface="Times New Roman"/>
                <a:ea typeface="Times New Roman"/>
              </a:rPr>
              <a:t>để</a:t>
            </a:r>
            <a:r>
              <a:rPr lang="en-US" sz="3200" dirty="0">
                <a:latin typeface="Times New Roman"/>
                <a:ea typeface="Times New Roman"/>
              </a:rPr>
              <a:t> </a:t>
            </a:r>
            <a:r>
              <a:rPr lang="en-US" sz="3200" dirty="0" err="1">
                <a:latin typeface="Times New Roman"/>
                <a:ea typeface="Times New Roman"/>
              </a:rPr>
              <a:t>phá</a:t>
            </a:r>
            <a:r>
              <a:rPr lang="en-US" sz="3200" dirty="0">
                <a:latin typeface="Times New Roman"/>
                <a:ea typeface="Times New Roman"/>
              </a:rPr>
              <a:t> </a:t>
            </a:r>
            <a:r>
              <a:rPr lang="en-US" sz="3200" dirty="0" err="1">
                <a:latin typeface="Times New Roman"/>
                <a:ea typeface="Times New Roman"/>
              </a:rPr>
              <a:t>bỏ</a:t>
            </a:r>
            <a:r>
              <a:rPr lang="en-US" sz="3200" dirty="0">
                <a:latin typeface="Times New Roman"/>
                <a:ea typeface="Times New Roman"/>
              </a:rPr>
              <a:t> </a:t>
            </a:r>
            <a:r>
              <a:rPr lang="en-US" sz="3200" dirty="0" err="1">
                <a:latin typeface="Times New Roman"/>
                <a:ea typeface="Times New Roman"/>
              </a:rPr>
              <a:t>vô</a:t>
            </a:r>
            <a:r>
              <a:rPr lang="en-US" sz="3200" dirty="0">
                <a:latin typeface="Times New Roman"/>
                <a:ea typeface="Times New Roman"/>
              </a:rPr>
              <a:t> minh, </a:t>
            </a:r>
            <a:r>
              <a:rPr lang="en-US" sz="3200" dirty="0" err="1">
                <a:latin typeface="Times New Roman"/>
                <a:ea typeface="Times New Roman"/>
              </a:rPr>
              <a:t>diệt</a:t>
            </a:r>
            <a:r>
              <a:rPr lang="en-US" sz="3200" dirty="0">
                <a:latin typeface="Times New Roman"/>
                <a:ea typeface="Times New Roman"/>
              </a:rPr>
              <a:t> </a:t>
            </a:r>
            <a:r>
              <a:rPr lang="en-US" sz="3200" dirty="0" err="1">
                <a:latin typeface="Times New Roman"/>
                <a:ea typeface="Times New Roman"/>
              </a:rPr>
              <a:t>trừ</a:t>
            </a:r>
            <a:r>
              <a:rPr lang="en-US" sz="3200" dirty="0">
                <a:latin typeface="Times New Roman"/>
                <a:ea typeface="Times New Roman"/>
              </a:rPr>
              <a:t> </a:t>
            </a:r>
            <a:r>
              <a:rPr lang="en-US" sz="3200" dirty="0" err="1">
                <a:latin typeface="Times New Roman"/>
                <a:ea typeface="Times New Roman"/>
              </a:rPr>
              <a:t>tham</a:t>
            </a:r>
            <a:r>
              <a:rPr lang="en-US" sz="3200" dirty="0">
                <a:latin typeface="Times New Roman"/>
                <a:ea typeface="Times New Roman"/>
              </a:rPr>
              <a:t> </a:t>
            </a:r>
            <a:r>
              <a:rPr lang="en-US" sz="3200" dirty="0" err="1">
                <a:latin typeface="Times New Roman"/>
                <a:ea typeface="Times New Roman"/>
              </a:rPr>
              <a:t>dục</a:t>
            </a:r>
            <a:r>
              <a:rPr lang="en-US" sz="3200" dirty="0">
                <a:latin typeface="Times New Roman"/>
                <a:ea typeface="Times New Roman"/>
              </a:rPr>
              <a:t>, </a:t>
            </a:r>
            <a:r>
              <a:rPr lang="en-US" sz="3200" dirty="0" err="1">
                <a:latin typeface="Times New Roman"/>
                <a:ea typeface="Times New Roman"/>
              </a:rPr>
              <a:t>làm</a:t>
            </a:r>
            <a:r>
              <a:rPr lang="en-US" sz="3200" dirty="0">
                <a:latin typeface="Times New Roman"/>
                <a:ea typeface="Times New Roman"/>
              </a:rPr>
              <a:t> </a:t>
            </a:r>
            <a:r>
              <a:rPr lang="en-US" sz="3200" dirty="0" err="1">
                <a:latin typeface="Times New Roman"/>
                <a:ea typeface="Times New Roman"/>
              </a:rPr>
              <a:t>cho</a:t>
            </a:r>
            <a:r>
              <a:rPr lang="en-US" sz="3200" dirty="0">
                <a:latin typeface="Times New Roman"/>
                <a:ea typeface="Times New Roman"/>
              </a:rPr>
              <a:t> </a:t>
            </a:r>
            <a:r>
              <a:rPr lang="en-US" sz="3200" dirty="0" err="1">
                <a:latin typeface="Times New Roman"/>
                <a:ea typeface="Times New Roman"/>
              </a:rPr>
              <a:t>tâm</a:t>
            </a:r>
            <a:r>
              <a:rPr lang="en-US" sz="3200" dirty="0">
                <a:latin typeface="Times New Roman"/>
                <a:ea typeface="Times New Roman"/>
              </a:rPr>
              <a:t> </a:t>
            </a:r>
            <a:r>
              <a:rPr lang="en-US" sz="3200" dirty="0" err="1">
                <a:latin typeface="Times New Roman"/>
                <a:ea typeface="Times New Roman"/>
              </a:rPr>
              <a:t>tịnh</a:t>
            </a:r>
            <a:r>
              <a:rPr lang="en-US" sz="3200" dirty="0">
                <a:latin typeface="Times New Roman"/>
                <a:ea typeface="Times New Roman"/>
              </a:rPr>
              <a:t>, </a:t>
            </a:r>
            <a:r>
              <a:rPr lang="en-US" sz="3200" dirty="0" err="1">
                <a:latin typeface="Times New Roman"/>
                <a:ea typeface="Times New Roman"/>
              </a:rPr>
              <a:t>hòa</a:t>
            </a:r>
            <a:r>
              <a:rPr lang="en-US" sz="3200" dirty="0">
                <a:latin typeface="Times New Roman"/>
                <a:ea typeface="Times New Roman"/>
              </a:rPr>
              <a:t> </a:t>
            </a:r>
            <a:r>
              <a:rPr lang="en-US" sz="3200" dirty="0" err="1">
                <a:latin typeface="Times New Roman"/>
                <a:ea typeface="Times New Roman"/>
              </a:rPr>
              <a:t>nhập</a:t>
            </a:r>
            <a:r>
              <a:rPr lang="en-US" sz="3200" dirty="0">
                <a:latin typeface="Times New Roman"/>
                <a:ea typeface="Times New Roman"/>
              </a:rPr>
              <a:t> </a:t>
            </a:r>
            <a:r>
              <a:rPr lang="en-US" sz="3200" dirty="0" err="1">
                <a:latin typeface="Times New Roman"/>
                <a:ea typeface="Times New Roman"/>
              </a:rPr>
              <a:t>vào</a:t>
            </a:r>
            <a:r>
              <a:rPr lang="en-US" sz="3200" dirty="0">
                <a:latin typeface="Times New Roman"/>
                <a:ea typeface="Times New Roman"/>
              </a:rPr>
              <a:t> </a:t>
            </a:r>
            <a:r>
              <a:rPr lang="en-US" sz="3200" dirty="0" err="1">
                <a:latin typeface="Times New Roman"/>
                <a:ea typeface="Times New Roman"/>
              </a:rPr>
              <a:t>trạng</a:t>
            </a:r>
            <a:r>
              <a:rPr lang="en-US" sz="3200" dirty="0">
                <a:latin typeface="Times New Roman"/>
                <a:ea typeface="Times New Roman"/>
              </a:rPr>
              <a:t> </a:t>
            </a:r>
            <a:r>
              <a:rPr lang="en-US" sz="3200" dirty="0" err="1">
                <a:latin typeface="Times New Roman"/>
                <a:ea typeface="Times New Roman"/>
              </a:rPr>
              <a:t>thái</a:t>
            </a:r>
            <a:r>
              <a:rPr lang="en-US" sz="3200" dirty="0">
                <a:latin typeface="Times New Roman"/>
                <a:ea typeface="Times New Roman"/>
              </a:rPr>
              <a:t> </a:t>
            </a:r>
            <a:r>
              <a:rPr lang="en-US" sz="3200" dirty="0" err="1">
                <a:latin typeface="Times New Roman"/>
                <a:ea typeface="Times New Roman"/>
              </a:rPr>
              <a:t>Niết</a:t>
            </a:r>
            <a:r>
              <a:rPr lang="en-US" sz="3200" dirty="0">
                <a:latin typeface="Times New Roman"/>
                <a:ea typeface="Times New Roman"/>
              </a:rPr>
              <a:t> </a:t>
            </a:r>
            <a:r>
              <a:rPr lang="en-US" sz="3200" dirty="0" err="1">
                <a:latin typeface="Times New Roman"/>
                <a:ea typeface="Times New Roman"/>
              </a:rPr>
              <a:t>bàn</a:t>
            </a:r>
            <a:endParaRPr lang="vi-VN" sz="3200" dirty="0">
              <a:latin typeface="Times New Roman"/>
              <a:ea typeface="Times New Roman"/>
            </a:endParaRPr>
          </a:p>
          <a:p>
            <a:endParaRPr lang="vi-VN" sz="3200" dirty="0"/>
          </a:p>
        </p:txBody>
      </p:sp>
    </p:spTree>
    <p:extLst>
      <p:ext uri="{BB962C8B-B14F-4D97-AF65-F5344CB8AC3E}">
        <p14:creationId xmlns:p14="http://schemas.microsoft.com/office/powerpoint/2010/main" val="991098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743712"/>
          </a:xfrm>
        </p:spPr>
        <p:txBody>
          <a:bodyPr>
            <a:normAutofit fontScale="90000"/>
          </a:bodyPr>
          <a:lstStyle/>
          <a:p>
            <a:pPr algn="ctr">
              <a:lnSpc>
                <a:spcPct val="150000"/>
              </a:lnSpc>
              <a:spcBef>
                <a:spcPts val="300"/>
              </a:spcBef>
              <a:spcAft>
                <a:spcPts val="300"/>
              </a:spcAft>
            </a:pPr>
            <a:r>
              <a:rPr lang="en-US" b="1" dirty="0">
                <a:solidFill>
                  <a:srgbClr val="FF0000"/>
                </a:solidFill>
                <a:latin typeface="Times New Roman"/>
                <a:ea typeface="Times New Roman"/>
                <a:cs typeface="Times New Roman"/>
              </a:rPr>
              <a:t>4. </a:t>
            </a:r>
            <a:r>
              <a:rPr lang="en-US" b="1" dirty="0" err="1">
                <a:solidFill>
                  <a:srgbClr val="FF0000"/>
                </a:solidFill>
                <a:latin typeface="Times New Roman"/>
                <a:ea typeface="Times New Roman"/>
                <a:cs typeface="Times New Roman"/>
              </a:rPr>
              <a:t>Triết</a:t>
            </a:r>
            <a:r>
              <a:rPr lang="en-US" b="1" dirty="0">
                <a:solidFill>
                  <a:srgbClr val="FF0000"/>
                </a:solidFill>
                <a:latin typeface="Times New Roman"/>
                <a:ea typeface="Times New Roman"/>
                <a:cs typeface="Times New Roman"/>
              </a:rPr>
              <a:t> </a:t>
            </a:r>
            <a:r>
              <a:rPr lang="en-US" b="1" dirty="0" err="1">
                <a:solidFill>
                  <a:srgbClr val="FF0000"/>
                </a:solidFill>
                <a:latin typeface="Times New Roman"/>
                <a:ea typeface="Times New Roman"/>
                <a:cs typeface="Times New Roman"/>
              </a:rPr>
              <a:t>học</a:t>
            </a:r>
            <a:r>
              <a:rPr lang="en-US" b="1" dirty="0">
                <a:solidFill>
                  <a:srgbClr val="FF0000"/>
                </a:solidFill>
                <a:latin typeface="Times New Roman"/>
                <a:ea typeface="Times New Roman"/>
                <a:cs typeface="Times New Roman"/>
              </a:rPr>
              <a:t> </a:t>
            </a:r>
            <a:r>
              <a:rPr lang="en-US" b="1" dirty="0" err="1">
                <a:solidFill>
                  <a:srgbClr val="FF0000"/>
                </a:solidFill>
                <a:latin typeface="Times New Roman"/>
                <a:ea typeface="Times New Roman"/>
                <a:cs typeface="Times New Roman"/>
              </a:rPr>
              <a:t>Phật</a:t>
            </a:r>
            <a:r>
              <a:rPr lang="en-US" b="1" dirty="0">
                <a:solidFill>
                  <a:srgbClr val="FF0000"/>
                </a:solidFill>
                <a:latin typeface="Times New Roman"/>
                <a:ea typeface="Times New Roman"/>
                <a:cs typeface="Times New Roman"/>
              </a:rPr>
              <a:t> </a:t>
            </a:r>
            <a:r>
              <a:rPr lang="en-US" b="1" dirty="0" err="1">
                <a:solidFill>
                  <a:srgbClr val="FF0000"/>
                </a:solidFill>
                <a:latin typeface="Times New Roman"/>
                <a:ea typeface="Times New Roman"/>
                <a:cs typeface="Times New Roman"/>
              </a:rPr>
              <a:t>giáo</a:t>
            </a:r>
            <a:endParaRPr lang="vi-VN" dirty="0">
              <a:solidFill>
                <a:srgbClr val="FF0000"/>
              </a:solidFill>
              <a:latin typeface="Times New Roman" pitchFamily="18" charset="0"/>
            </a:endParaRPr>
          </a:p>
        </p:txBody>
      </p:sp>
      <p:pic>
        <p:nvPicPr>
          <p:cNvPr id="5" name="Content Placeholder 4">
            <a:extLst>
              <a:ext uri="{FF2B5EF4-FFF2-40B4-BE49-F238E27FC236}">
                <a16:creationId xmlns:a16="http://schemas.microsoft.com/office/drawing/2014/main" id="{C89828F4-0B4C-4857-B207-742274780F88}"/>
              </a:ext>
            </a:extLst>
          </p:cNvPr>
          <p:cNvPicPr>
            <a:picLocks noGrp="1" noChangeAspect="1"/>
          </p:cNvPicPr>
          <p:nvPr>
            <p:ph idx="1"/>
          </p:nvPr>
        </p:nvPicPr>
        <p:blipFill>
          <a:blip r:embed="rId2"/>
          <a:stretch>
            <a:fillRect/>
          </a:stretch>
        </p:blipFill>
        <p:spPr>
          <a:xfrm>
            <a:off x="2667000" y="1828801"/>
            <a:ext cx="6705600" cy="4648200"/>
          </a:xfrm>
          <a:prstGeom prst="rect">
            <a:avLst/>
          </a:prstGeom>
        </p:spPr>
      </p:pic>
    </p:spTree>
    <p:extLst>
      <p:ext uri="{BB962C8B-B14F-4D97-AF65-F5344CB8AC3E}">
        <p14:creationId xmlns:p14="http://schemas.microsoft.com/office/powerpoint/2010/main" val="25642299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12CE58CB-43DB-42FD-B288-C98D1AB270FB}"/>
              </a:ext>
            </a:extLst>
          </p:cNvPr>
          <p:cNvSpPr>
            <a:spLocks noGrp="1" noChangeArrowheads="1"/>
          </p:cNvSpPr>
          <p:nvPr>
            <p:ph type="title"/>
          </p:nvPr>
        </p:nvSpPr>
        <p:spPr>
          <a:xfrm>
            <a:off x="2031715" y="685800"/>
            <a:ext cx="8229600" cy="685800"/>
          </a:xfrm>
        </p:spPr>
        <p:txBody>
          <a:bodyPr>
            <a:normAutofit/>
          </a:bodyPr>
          <a:lstStyle/>
          <a:p>
            <a:pPr algn="ctr" eaLnBrk="1" hangingPunct="1"/>
            <a:r>
              <a:rPr lang="en-US" altLang="en-US" sz="3200" b="1" dirty="0">
                <a:solidFill>
                  <a:srgbClr val="C00000"/>
                </a:solidFill>
                <a:latin typeface="Times New Roman" panose="02020603050405020304" pitchFamily="18" charset="0"/>
                <a:cs typeface="Times New Roman" panose="02020603050405020304" pitchFamily="18" charset="0"/>
              </a:rPr>
              <a:t>I. KHÁI LƯỢC </a:t>
            </a:r>
          </a:p>
        </p:txBody>
      </p:sp>
      <p:graphicFrame>
        <p:nvGraphicFramePr>
          <p:cNvPr id="2" name="Diagram 1">
            <a:extLst>
              <a:ext uri="{FF2B5EF4-FFF2-40B4-BE49-F238E27FC236}">
                <a16:creationId xmlns:a16="http://schemas.microsoft.com/office/drawing/2014/main" id="{29F29E48-5238-401C-8ED1-8008FCBD4B1B}"/>
              </a:ext>
            </a:extLst>
          </p:cNvPr>
          <p:cNvGraphicFramePr/>
          <p:nvPr>
            <p:extLst>
              <p:ext uri="{D42A27DB-BD31-4B8C-83A1-F6EECF244321}">
                <p14:modId xmlns:p14="http://schemas.microsoft.com/office/powerpoint/2010/main" val="958978907"/>
              </p:ext>
            </p:extLst>
          </p:nvPr>
        </p:nvGraphicFramePr>
        <p:xfrm>
          <a:off x="888715" y="1752600"/>
          <a:ext cx="10515600" cy="4191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86199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9938"/>
                                        </p:tgtEl>
                                        <p:attrNameLst>
                                          <p:attrName>style.visibility</p:attrName>
                                        </p:attrNameLst>
                                      </p:cBhvr>
                                      <p:to>
                                        <p:strVal val="visible"/>
                                      </p:to>
                                    </p:set>
                                    <p:animEffect transition="in" filter="fade">
                                      <p:cBhvr>
                                        <p:cTn id="7" dur="1000"/>
                                        <p:tgtEl>
                                          <p:spTgt spid="39938"/>
                                        </p:tgtEl>
                                      </p:cBhvr>
                                    </p:animEffect>
                                    <p:anim calcmode="lin" valueType="num">
                                      <p:cBhvr>
                                        <p:cTn id="8" dur="1000" fill="hold"/>
                                        <p:tgtEl>
                                          <p:spTgt spid="39938"/>
                                        </p:tgtEl>
                                        <p:attrNameLst>
                                          <p:attrName>ppt_x</p:attrName>
                                        </p:attrNameLst>
                                      </p:cBhvr>
                                      <p:tavLst>
                                        <p:tav tm="0">
                                          <p:val>
                                            <p:strVal val="#ppt_x"/>
                                          </p:val>
                                        </p:tav>
                                        <p:tav tm="100000">
                                          <p:val>
                                            <p:strVal val="#ppt_x"/>
                                          </p:val>
                                        </p:tav>
                                      </p:tavLst>
                                    </p:anim>
                                    <p:anim calcmode="lin" valueType="num">
                                      <p:cBhvr>
                                        <p:cTn id="9" dur="1000" fill="hold"/>
                                        <p:tgtEl>
                                          <p:spTgt spid="399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3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12CE58CB-43DB-42FD-B288-C98D1AB270FB}"/>
              </a:ext>
            </a:extLst>
          </p:cNvPr>
          <p:cNvSpPr>
            <a:spLocks noGrp="1" noChangeArrowheads="1"/>
          </p:cNvSpPr>
          <p:nvPr>
            <p:ph type="title"/>
          </p:nvPr>
        </p:nvSpPr>
        <p:spPr>
          <a:xfrm>
            <a:off x="2031715" y="685800"/>
            <a:ext cx="8229600" cy="685800"/>
          </a:xfrm>
        </p:spPr>
        <p:txBody>
          <a:bodyPr>
            <a:normAutofit/>
          </a:bodyPr>
          <a:lstStyle/>
          <a:p>
            <a:pPr algn="ctr" eaLnBrk="1" hangingPunct="1"/>
            <a:r>
              <a:rPr lang="en-US" altLang="en-US" sz="3200" b="1" dirty="0">
                <a:solidFill>
                  <a:srgbClr val="C00000"/>
                </a:solidFill>
                <a:latin typeface="Times New Roman" panose="02020603050405020304" pitchFamily="18" charset="0"/>
                <a:cs typeface="Times New Roman" panose="02020603050405020304" pitchFamily="18" charset="0"/>
              </a:rPr>
              <a:t>I. KHÁI LƯỢC </a:t>
            </a:r>
          </a:p>
        </p:txBody>
      </p:sp>
      <p:graphicFrame>
        <p:nvGraphicFramePr>
          <p:cNvPr id="2" name="Diagram 1">
            <a:extLst>
              <a:ext uri="{FF2B5EF4-FFF2-40B4-BE49-F238E27FC236}">
                <a16:creationId xmlns:a16="http://schemas.microsoft.com/office/drawing/2014/main" id="{29F29E48-5238-401C-8ED1-8008FCBD4B1B}"/>
              </a:ext>
            </a:extLst>
          </p:cNvPr>
          <p:cNvGraphicFramePr/>
          <p:nvPr>
            <p:extLst>
              <p:ext uri="{D42A27DB-BD31-4B8C-83A1-F6EECF244321}">
                <p14:modId xmlns:p14="http://schemas.microsoft.com/office/powerpoint/2010/main" val="3598428304"/>
              </p:ext>
            </p:extLst>
          </p:nvPr>
        </p:nvGraphicFramePr>
        <p:xfrm>
          <a:off x="1066800" y="1676400"/>
          <a:ext cx="10287000" cy="4191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79161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9938"/>
                                        </p:tgtEl>
                                        <p:attrNameLst>
                                          <p:attrName>style.visibility</p:attrName>
                                        </p:attrNameLst>
                                      </p:cBhvr>
                                      <p:to>
                                        <p:strVal val="visible"/>
                                      </p:to>
                                    </p:set>
                                    <p:animEffect transition="in" filter="fade">
                                      <p:cBhvr>
                                        <p:cTn id="7" dur="1000"/>
                                        <p:tgtEl>
                                          <p:spTgt spid="39938"/>
                                        </p:tgtEl>
                                      </p:cBhvr>
                                    </p:animEffect>
                                    <p:anim calcmode="lin" valueType="num">
                                      <p:cBhvr>
                                        <p:cTn id="8" dur="1000" fill="hold"/>
                                        <p:tgtEl>
                                          <p:spTgt spid="39938"/>
                                        </p:tgtEl>
                                        <p:attrNameLst>
                                          <p:attrName>ppt_x</p:attrName>
                                        </p:attrNameLst>
                                      </p:cBhvr>
                                      <p:tavLst>
                                        <p:tav tm="0">
                                          <p:val>
                                            <p:strVal val="#ppt_x"/>
                                          </p:val>
                                        </p:tav>
                                        <p:tav tm="100000">
                                          <p:val>
                                            <p:strVal val="#ppt_x"/>
                                          </p:val>
                                        </p:tav>
                                      </p:tavLst>
                                    </p:anim>
                                    <p:anim calcmode="lin" valueType="num">
                                      <p:cBhvr>
                                        <p:cTn id="9" dur="1000" fill="hold"/>
                                        <p:tgtEl>
                                          <p:spTgt spid="399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3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27261242-4E04-4BAF-9DA1-445D8C845746}"/>
              </a:ext>
            </a:extLst>
          </p:cNvPr>
          <p:cNvSpPr>
            <a:spLocks noGrp="1" noChangeArrowheads="1"/>
          </p:cNvSpPr>
          <p:nvPr>
            <p:ph type="title"/>
          </p:nvPr>
        </p:nvSpPr>
        <p:spPr>
          <a:xfrm>
            <a:off x="838200" y="838200"/>
            <a:ext cx="10591800" cy="685800"/>
          </a:xfrm>
        </p:spPr>
        <p:txBody>
          <a:bodyPr>
            <a:normAutofit/>
          </a:bodyPr>
          <a:lstStyle/>
          <a:p>
            <a:pPr algn="ctr" eaLnBrk="1" hangingPunct="1"/>
            <a:r>
              <a:rPr lang="en-US" altLang="en-US" sz="2800" b="1" dirty="0">
                <a:solidFill>
                  <a:srgbClr val="C00000"/>
                </a:solidFill>
                <a:latin typeface="Times New Roman" panose="02020603050405020304" pitchFamily="18" charset="0"/>
                <a:cs typeface="Times New Roman" panose="02020603050405020304" pitchFamily="18" charset="0"/>
              </a:rPr>
              <a:t>II. NỘI DUNG CƠ BẢN CỦA TRIẾT HỌC PHẬT GIÁO</a:t>
            </a:r>
          </a:p>
        </p:txBody>
      </p:sp>
      <p:sp>
        <p:nvSpPr>
          <p:cNvPr id="27651" name="Rectangle 3">
            <a:extLst>
              <a:ext uri="{FF2B5EF4-FFF2-40B4-BE49-F238E27FC236}">
                <a16:creationId xmlns:a16="http://schemas.microsoft.com/office/drawing/2014/main" id="{D054F55F-8F96-439D-9072-7FB5B49E1AC5}"/>
              </a:ext>
            </a:extLst>
          </p:cNvPr>
          <p:cNvSpPr>
            <a:spLocks noGrp="1" noChangeArrowheads="1"/>
          </p:cNvSpPr>
          <p:nvPr>
            <p:ph type="body" idx="1"/>
          </p:nvPr>
        </p:nvSpPr>
        <p:spPr>
          <a:xfrm>
            <a:off x="1066800" y="1981200"/>
            <a:ext cx="10058400" cy="3886200"/>
          </a:xfrm>
        </p:spPr>
        <p:txBody>
          <a:bodyPr>
            <a:noAutofit/>
          </a:bodyPr>
          <a:lstStyle/>
          <a:p>
            <a:pPr marL="609600" indent="-609600" algn="ctr">
              <a:lnSpc>
                <a:spcPct val="150000"/>
              </a:lnSpc>
              <a:buNone/>
            </a:pPr>
            <a:r>
              <a:rPr lang="en-US" altLang="en-US" sz="2400" b="1" dirty="0">
                <a:solidFill>
                  <a:srgbClr val="002060"/>
                </a:solidFill>
                <a:latin typeface="Times New Roman" panose="02020603050405020304" pitchFamily="18" charset="0"/>
                <a:cs typeface="Times New Roman" panose="02020603050405020304" pitchFamily="18" charset="0"/>
              </a:rPr>
              <a:t>1. THẾ GIỚI QUAN</a:t>
            </a:r>
          </a:p>
          <a:p>
            <a:pPr marL="609600" indent="-609600">
              <a:lnSpc>
                <a:spcPct val="150000"/>
              </a:lnSpc>
              <a:buNone/>
            </a:pPr>
            <a:r>
              <a:rPr lang="en-US" altLang="en-US" sz="2400" dirty="0">
                <a:solidFill>
                  <a:srgbClr val="002060"/>
                </a:solidFill>
                <a:latin typeface="Times New Roman" panose="02020603050405020304" pitchFamily="18" charset="0"/>
                <a:cs typeface="Times New Roman" panose="02020603050405020304" pitchFamily="18" charset="0"/>
              </a:rPr>
              <a:t>	</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600" dirty="0">
                <a:solidFill>
                  <a:srgbClr val="002060"/>
                </a:solidFill>
                <a:latin typeface="Times New Roman" panose="02020603050405020304" pitchFamily="18" charset="0"/>
                <a:cs typeface="Times New Roman" panose="02020603050405020304" pitchFamily="18" charset="0"/>
              </a:rPr>
              <a:t>Vũ </a:t>
            </a:r>
            <a:r>
              <a:rPr lang="en-US" altLang="en-US" sz="3600" dirty="0" err="1">
                <a:solidFill>
                  <a:srgbClr val="002060"/>
                </a:solidFill>
                <a:latin typeface="Times New Roman" panose="02020603050405020304" pitchFamily="18" charset="0"/>
                <a:cs typeface="Times New Roman" panose="02020603050405020304" pitchFamily="18" charset="0"/>
              </a:rPr>
              <a:t>tru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vô</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thủy</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vô</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chung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không</a:t>
            </a:r>
            <a:r>
              <a:rPr lang="en-US" altLang="en-US" sz="3600" dirty="0">
                <a:solidFill>
                  <a:srgbClr val="002060"/>
                </a:solidFill>
                <a:latin typeface="Times New Roman" panose="02020603050405020304" pitchFamily="18" charset="0"/>
                <a:cs typeface="Times New Roman" panose="02020603050405020304" pitchFamily="18" charset="0"/>
              </a:rPr>
              <a:t> do </a:t>
            </a:r>
            <a:r>
              <a:rPr lang="en-US" altLang="en-US" sz="3600" dirty="0" err="1">
                <a:solidFill>
                  <a:srgbClr val="002060"/>
                </a:solidFill>
                <a:latin typeface="Times New Roman" panose="02020603050405020304" pitchFamily="18" charset="0"/>
                <a:cs typeface="Times New Roman" panose="02020603050405020304" pitchFamily="18" charset="0"/>
              </a:rPr>
              <a:t>một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vị</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thần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một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lực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lượng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siêu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nhiên</a:t>
            </a:r>
            <a:r>
              <a:rPr lang="en-US" altLang="en-US" sz="3600" dirty="0">
                <a:solidFill>
                  <a:srgbClr val="002060"/>
                </a:solidFill>
                <a:latin typeface="Times New Roman" panose="02020603050405020304" pitchFamily="18" charset="0"/>
                <a:cs typeface="Times New Roman" panose="02020603050405020304" pitchFamily="18" charset="0"/>
              </a:rPr>
              <a:t> hay </a:t>
            </a:r>
            <a:r>
              <a:rPr lang="en-US" altLang="en-US" sz="3600" dirty="0" err="1">
                <a:solidFill>
                  <a:srgbClr val="002060"/>
                </a:solidFill>
                <a:latin typeface="Times New Roman" panose="02020603050405020304" pitchFamily="18" charset="0"/>
                <a:cs typeface="Times New Roman" panose="02020603050405020304" pitchFamily="18" charset="0"/>
              </a:rPr>
              <a:t>một</a:t>
            </a:r>
            <a:r>
              <a:rPr lang="en-US" altLang="en-US" sz="3600" dirty="0">
                <a:solidFill>
                  <a:srgbClr val="002060"/>
                </a:solidFill>
                <a:latin typeface="Times New Roman" panose="02020603050405020304" pitchFamily="18" charset="0"/>
                <a:cs typeface="Times New Roman" panose="02020603050405020304" pitchFamily="18" charset="0"/>
              </a:rPr>
              <a:t> Brahman </a:t>
            </a:r>
            <a:r>
              <a:rPr lang="en-US" altLang="en-US" sz="3600" dirty="0" err="1">
                <a:solidFill>
                  <a:srgbClr val="002060"/>
                </a:solidFill>
                <a:latin typeface="Times New Roman" panose="02020603050405020304" pitchFamily="18" charset="0"/>
                <a:cs typeface="Times New Roman" panose="02020603050405020304" pitchFamily="18" charset="0"/>
              </a:rPr>
              <a:t>nào</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sáng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tạo</a:t>
            </a:r>
            <a:r>
              <a:rPr lang="en-US" altLang="en-US" sz="3600" dirty="0">
                <a:solidFill>
                  <a:srgbClr val="002060"/>
                </a:solidFill>
                <a:latin typeface="Times New Roman" panose="02020603050405020304" pitchFamily="18" charset="0"/>
                <a:cs typeface="Times New Roman" panose="02020603050405020304" pitchFamily="18" charset="0"/>
              </a:rPr>
              <a:t> ra.</a:t>
            </a:r>
          </a:p>
          <a:p>
            <a:pPr marL="609600" indent="-609600">
              <a:lnSpc>
                <a:spcPct val="150000"/>
              </a:lnSpc>
              <a:buNone/>
            </a:pPr>
            <a:r>
              <a:rPr lang="en-US" altLang="en-US" sz="2400" dirty="0">
                <a:solidFill>
                  <a:srgbClr val="002060"/>
                </a:solidFill>
                <a:latin typeface="Times New Roman" panose="02020603050405020304" pitchFamily="18" charset="0"/>
                <a:cs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7651">
                                            <p:txEl>
                                              <p:pRg st="0" end="0"/>
                                            </p:txEl>
                                          </p:spTgt>
                                        </p:tgtEl>
                                        <p:attrNameLst>
                                          <p:attrName>style.visibility</p:attrName>
                                        </p:attrNameLst>
                                      </p:cBhvr>
                                      <p:to>
                                        <p:strVal val="visible"/>
                                      </p:to>
                                    </p:set>
                                    <p:animEffect transition="in" filter="fade">
                                      <p:cBhvr>
                                        <p:cTn id="7" dur="1000"/>
                                        <p:tgtEl>
                                          <p:spTgt spid="27651">
                                            <p:txEl>
                                              <p:pRg st="0" end="0"/>
                                            </p:txEl>
                                          </p:spTgt>
                                        </p:tgtEl>
                                      </p:cBhvr>
                                    </p:animEffect>
                                    <p:anim calcmode="lin" valueType="num">
                                      <p:cBhvr>
                                        <p:cTn id="8" dur="1000" fill="hold"/>
                                        <p:tgtEl>
                                          <p:spTgt spid="2765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765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7651">
                                            <p:txEl>
                                              <p:pRg st="1" end="1"/>
                                            </p:txEl>
                                          </p:spTgt>
                                        </p:tgtEl>
                                        <p:attrNameLst>
                                          <p:attrName>style.visibility</p:attrName>
                                        </p:attrNameLst>
                                      </p:cBhvr>
                                      <p:to>
                                        <p:strVal val="visible"/>
                                      </p:to>
                                    </p:set>
                                    <p:animEffect transition="in" filter="fade">
                                      <p:cBhvr>
                                        <p:cTn id="14" dur="1000"/>
                                        <p:tgtEl>
                                          <p:spTgt spid="27651">
                                            <p:txEl>
                                              <p:pRg st="1" end="1"/>
                                            </p:txEl>
                                          </p:spTgt>
                                        </p:tgtEl>
                                      </p:cBhvr>
                                    </p:animEffect>
                                    <p:anim calcmode="lin" valueType="num">
                                      <p:cBhvr>
                                        <p:cTn id="15" dur="1000" fill="hold"/>
                                        <p:tgtEl>
                                          <p:spTgt spid="2765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765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7651">
                                            <p:txEl>
                                              <p:pRg st="2" end="2"/>
                                            </p:txEl>
                                          </p:spTgt>
                                        </p:tgtEl>
                                        <p:attrNameLst>
                                          <p:attrName>style.visibility</p:attrName>
                                        </p:attrNameLst>
                                      </p:cBhvr>
                                      <p:to>
                                        <p:strVal val="visible"/>
                                      </p:to>
                                    </p:set>
                                    <p:animEffect transition="in" filter="fade">
                                      <p:cBhvr>
                                        <p:cTn id="21" dur="1000"/>
                                        <p:tgtEl>
                                          <p:spTgt spid="27651">
                                            <p:txEl>
                                              <p:pRg st="2" end="2"/>
                                            </p:txEl>
                                          </p:spTgt>
                                        </p:tgtEl>
                                      </p:cBhvr>
                                    </p:animEffect>
                                    <p:anim calcmode="lin" valueType="num">
                                      <p:cBhvr>
                                        <p:cTn id="22" dur="1000" fill="hold"/>
                                        <p:tgtEl>
                                          <p:spTgt spid="2765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765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0962"/>
                                        </p:tgtEl>
                                        <p:attrNameLst>
                                          <p:attrName>style.visibility</p:attrName>
                                        </p:attrNameLst>
                                      </p:cBhvr>
                                      <p:to>
                                        <p:strVal val="visible"/>
                                      </p:to>
                                    </p:set>
                                    <p:animEffect transition="in" filter="fade">
                                      <p:cBhvr>
                                        <p:cTn id="28" dur="1000"/>
                                        <p:tgtEl>
                                          <p:spTgt spid="40962"/>
                                        </p:tgtEl>
                                      </p:cBhvr>
                                    </p:animEffect>
                                    <p:anim calcmode="lin" valueType="num">
                                      <p:cBhvr>
                                        <p:cTn id="29" dur="1000" fill="hold"/>
                                        <p:tgtEl>
                                          <p:spTgt spid="40962"/>
                                        </p:tgtEl>
                                        <p:attrNameLst>
                                          <p:attrName>ppt_x</p:attrName>
                                        </p:attrNameLst>
                                      </p:cBhvr>
                                      <p:tavLst>
                                        <p:tav tm="0">
                                          <p:val>
                                            <p:strVal val="#ppt_x"/>
                                          </p:val>
                                        </p:tav>
                                        <p:tav tm="100000">
                                          <p:val>
                                            <p:strVal val="#ppt_x"/>
                                          </p:val>
                                        </p:tav>
                                      </p:tavLst>
                                    </p:anim>
                                    <p:anim calcmode="lin" valueType="num">
                                      <p:cBhvr>
                                        <p:cTn id="30" dur="1000" fill="hold"/>
                                        <p:tgtEl>
                                          <p:spTgt spid="409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2" grpId="0"/>
      <p:bldP spid="27651"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a:extLst>
              <a:ext uri="{FF2B5EF4-FFF2-40B4-BE49-F238E27FC236}">
                <a16:creationId xmlns:a16="http://schemas.microsoft.com/office/drawing/2014/main" id="{FCE4D678-AFE3-4DD1-875C-7D6BB773C8EC}"/>
              </a:ext>
            </a:extLst>
          </p:cNvPr>
          <p:cNvSpPr>
            <a:spLocks noGrp="1" noChangeArrowheads="1"/>
          </p:cNvSpPr>
          <p:nvPr>
            <p:ph type="body" idx="1"/>
          </p:nvPr>
        </p:nvSpPr>
        <p:spPr>
          <a:xfrm>
            <a:off x="762000" y="762000"/>
            <a:ext cx="10591800" cy="5486400"/>
          </a:xfrm>
        </p:spPr>
        <p:txBody>
          <a:bodyPr>
            <a:noAutofit/>
          </a:bodyPr>
          <a:lstStyle/>
          <a:p>
            <a:pPr marL="609600" indent="-609600" algn="ctr">
              <a:lnSpc>
                <a:spcPct val="150000"/>
              </a:lnSpc>
              <a:buNone/>
            </a:pPr>
            <a:r>
              <a:rPr lang="en-US" altLang="en-US" sz="3200" b="1" dirty="0">
                <a:solidFill>
                  <a:srgbClr val="C00000"/>
                </a:solidFill>
                <a:latin typeface="Times New Roman" panose="02020603050405020304" pitchFamily="18" charset="0"/>
                <a:cs typeface="Times New Roman" panose="02020603050405020304" pitchFamily="18" charset="0"/>
              </a:rPr>
              <a:t>1. THẾ GIỚI QUAN</a:t>
            </a:r>
          </a:p>
          <a:p>
            <a:pPr marL="609600" indent="-609600">
              <a:lnSpc>
                <a:spcPct val="150000"/>
              </a:lnSpc>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Thế</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giới</a:t>
            </a:r>
            <a:r>
              <a:rPr lang="en-US" altLang="en-US" sz="3600" dirty="0">
                <a:solidFill>
                  <a:srgbClr val="002060"/>
                </a:solidFill>
                <a:latin typeface="Times New Roman" panose="02020603050405020304" pitchFamily="18" charset="0"/>
                <a:cs typeface="Times New Roman" panose="02020603050405020304" pitchFamily="18" charset="0"/>
              </a:rPr>
              <a:t> (bao </a:t>
            </a:r>
            <a:r>
              <a:rPr lang="en-US" altLang="en-US" sz="3600" dirty="0" err="1">
                <a:solidFill>
                  <a:srgbClr val="002060"/>
                </a:solidFill>
                <a:latin typeface="Times New Roman" panose="02020603050405020304" pitchFamily="18" charset="0"/>
                <a:cs typeface="Times New Roman" panose="02020603050405020304" pitchFamily="18" charset="0"/>
              </a:rPr>
              <a:t>gồm</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cả</a:t>
            </a:r>
            <a:r>
              <a:rPr lang="en-US" altLang="en-US" sz="3600" dirty="0">
                <a:solidFill>
                  <a:srgbClr val="002060"/>
                </a:solidFill>
                <a:latin typeface="Times New Roman" panose="02020603050405020304" pitchFamily="18" charset="0"/>
                <a:cs typeface="Times New Roman" panose="02020603050405020304" pitchFamily="18" charset="0"/>
              </a:rPr>
              <a:t> con </a:t>
            </a:r>
            <a:r>
              <a:rPr lang="en-US" altLang="en-US" sz="3600" dirty="0" err="1">
                <a:solidFill>
                  <a:srgbClr val="002060"/>
                </a:solidFill>
                <a:latin typeface="Times New Roman" panose="02020603050405020304" pitchFamily="18" charset="0"/>
                <a:cs typeface="Times New Roman" panose="02020603050405020304" pitchFamily="18" charset="0"/>
              </a:rPr>
              <a:t>người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được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cấu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tạo</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sự</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nhóm</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họp</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của</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các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yếu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tố</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vật</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chất</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Sắc</a:t>
            </a:r>
            <a:r>
              <a:rPr lang="en-US" altLang="en-US" sz="3600" i="1" dirty="0">
                <a:solidFill>
                  <a:srgbClr val="FF0000"/>
                </a:solidFill>
                <a:latin typeface="Times New Roman" panose="02020603050405020304" pitchFamily="18" charset="0"/>
                <a:cs typeface="Times New Roman" panose="02020603050405020304" pitchFamily="18" charset="0"/>
              </a:rPr>
              <a: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tinh</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thần</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Danh</a:t>
            </a:r>
            <a:r>
              <a:rPr lang="en-US" altLang="en-US" sz="3600" i="1" dirty="0">
                <a:solidFill>
                  <a:srgbClr val="FF0000"/>
                </a:solidFill>
                <a:latin typeface="Times New Roman" panose="02020603050405020304" pitchFamily="18" charset="0"/>
                <a:cs typeface="Times New Roman" panose="02020603050405020304" pitchFamily="18" charset="0"/>
              </a:rPr>
              <a:t>). </a:t>
            </a:r>
          </a:p>
          <a:p>
            <a:pPr marL="609600" indent="-609600">
              <a:lnSpc>
                <a:spcPct val="150000"/>
              </a:lnSpc>
              <a:buNone/>
            </a:pP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Danh</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và</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sắc</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được</a:t>
            </a:r>
            <a:r>
              <a:rPr lang="en-US" altLang="en-US" sz="3600" dirty="0">
                <a:solidFill>
                  <a:srgbClr val="002060"/>
                </a:solidFill>
                <a:latin typeface="Times New Roman" panose="02020603050405020304" pitchFamily="18" charset="0"/>
                <a:cs typeface="Times New Roman" panose="02020603050405020304" pitchFamily="18" charset="0"/>
              </a:rPr>
              <a:t> chia </a:t>
            </a:r>
            <a:r>
              <a:rPr lang="en-US" altLang="en-US" sz="3600" dirty="0" err="1">
                <a:solidFill>
                  <a:srgbClr val="002060"/>
                </a:solidFill>
                <a:latin typeface="Times New Roman" panose="02020603050405020304" pitchFamily="18" charset="0"/>
                <a:cs typeface="Times New Roman" panose="02020603050405020304" pitchFamily="18" charset="0"/>
              </a:rPr>
              <a:t>thành</a:t>
            </a:r>
            <a:r>
              <a:rPr lang="en-US" altLang="en-US" sz="3600" dirty="0">
                <a:solidFill>
                  <a:srgbClr val="002060"/>
                </a:solidFill>
                <a:latin typeface="Times New Roman" panose="02020603050405020304" pitchFamily="18" charset="0"/>
                <a:cs typeface="Times New Roman" panose="02020603050405020304" pitchFamily="18" charset="0"/>
              </a:rPr>
              <a:t> 5 </a:t>
            </a:r>
            <a:r>
              <a:rPr lang="en-US" altLang="en-US" sz="3600" dirty="0" err="1">
                <a:solidFill>
                  <a:srgbClr val="002060"/>
                </a:solidFill>
                <a:latin typeface="Times New Roman" panose="02020603050405020304" pitchFamily="18" charset="0"/>
                <a:cs typeface="Times New Roman" panose="02020603050405020304" pitchFamily="18" charset="0"/>
              </a:rPr>
              <a:t>yếu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tố</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ngũ</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uẩn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đó</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sắc</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thụ</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tưởng</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hành</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thức</a:t>
            </a:r>
            <a:endParaRPr lang="en-US" altLang="en-US" sz="3600" i="1" dirty="0">
              <a:solidFill>
                <a:srgbClr val="7030A0"/>
              </a:solidFill>
              <a:latin typeface="Times New Roman" panose="02020603050405020304" pitchFamily="18" charset="0"/>
              <a:cs typeface="Times New Roman" panose="02020603050405020304" pitchFamily="18" charset="0"/>
            </a:endParaRPr>
          </a:p>
          <a:p>
            <a:pPr marL="609600" indent="-609600">
              <a:lnSpc>
                <a:spcPct val="150000"/>
              </a:lnSpc>
              <a:buNone/>
            </a:pPr>
            <a:endParaRPr lang="en-US" altLang="en-US" sz="2800" dirty="0">
              <a:solidFill>
                <a:srgbClr val="00206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7651">
                                            <p:txEl>
                                              <p:pRg st="0" end="0"/>
                                            </p:txEl>
                                          </p:spTgt>
                                        </p:tgtEl>
                                        <p:attrNameLst>
                                          <p:attrName>style.visibility</p:attrName>
                                        </p:attrNameLst>
                                      </p:cBhvr>
                                      <p:to>
                                        <p:strVal val="visible"/>
                                      </p:to>
                                    </p:set>
                                    <p:animEffect transition="in" filter="fade">
                                      <p:cBhvr>
                                        <p:cTn id="7" dur="1000"/>
                                        <p:tgtEl>
                                          <p:spTgt spid="27651">
                                            <p:txEl>
                                              <p:pRg st="0" end="0"/>
                                            </p:txEl>
                                          </p:spTgt>
                                        </p:tgtEl>
                                      </p:cBhvr>
                                    </p:animEffect>
                                    <p:anim calcmode="lin" valueType="num">
                                      <p:cBhvr>
                                        <p:cTn id="8" dur="1000" fill="hold"/>
                                        <p:tgtEl>
                                          <p:spTgt spid="2765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765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7651">
                                            <p:txEl>
                                              <p:pRg st="1" end="1"/>
                                            </p:txEl>
                                          </p:spTgt>
                                        </p:tgtEl>
                                        <p:attrNameLst>
                                          <p:attrName>style.visibility</p:attrName>
                                        </p:attrNameLst>
                                      </p:cBhvr>
                                      <p:to>
                                        <p:strVal val="visible"/>
                                      </p:to>
                                    </p:set>
                                    <p:animEffect transition="in" filter="fade">
                                      <p:cBhvr>
                                        <p:cTn id="14" dur="1000"/>
                                        <p:tgtEl>
                                          <p:spTgt spid="27651">
                                            <p:txEl>
                                              <p:pRg st="1" end="1"/>
                                            </p:txEl>
                                          </p:spTgt>
                                        </p:tgtEl>
                                      </p:cBhvr>
                                    </p:animEffect>
                                    <p:anim calcmode="lin" valueType="num">
                                      <p:cBhvr>
                                        <p:cTn id="15" dur="1000" fill="hold"/>
                                        <p:tgtEl>
                                          <p:spTgt spid="2765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765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7651">
                                            <p:txEl>
                                              <p:pRg st="2" end="2"/>
                                            </p:txEl>
                                          </p:spTgt>
                                        </p:tgtEl>
                                        <p:attrNameLst>
                                          <p:attrName>style.visibility</p:attrName>
                                        </p:attrNameLst>
                                      </p:cBhvr>
                                      <p:to>
                                        <p:strVal val="visible"/>
                                      </p:to>
                                    </p:set>
                                    <p:animEffect transition="in" filter="fade">
                                      <p:cBhvr>
                                        <p:cTn id="21" dur="1000"/>
                                        <p:tgtEl>
                                          <p:spTgt spid="27651">
                                            <p:txEl>
                                              <p:pRg st="2" end="2"/>
                                            </p:txEl>
                                          </p:spTgt>
                                        </p:tgtEl>
                                      </p:cBhvr>
                                    </p:animEffect>
                                    <p:anim calcmode="lin" valueType="num">
                                      <p:cBhvr>
                                        <p:cTn id="22" dur="1000" fill="hold"/>
                                        <p:tgtEl>
                                          <p:spTgt spid="2765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7651">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1"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a:extLst>
              <a:ext uri="{FF2B5EF4-FFF2-40B4-BE49-F238E27FC236}">
                <a16:creationId xmlns:a16="http://schemas.microsoft.com/office/drawing/2014/main" id="{69D893D5-5AAE-4DA9-BE6A-91F2653AA8B1}"/>
              </a:ext>
            </a:extLst>
          </p:cNvPr>
          <p:cNvSpPr>
            <a:spLocks noGrp="1" noChangeArrowheads="1"/>
          </p:cNvSpPr>
          <p:nvPr>
            <p:ph type="body" idx="1"/>
          </p:nvPr>
        </p:nvSpPr>
        <p:spPr>
          <a:xfrm>
            <a:off x="685800" y="304800"/>
            <a:ext cx="10287000" cy="6096000"/>
          </a:xfrm>
        </p:spPr>
        <p:txBody>
          <a:bodyPr>
            <a:normAutofit fontScale="77500" lnSpcReduction="20000"/>
          </a:bodyPr>
          <a:lstStyle/>
          <a:p>
            <a:pPr marL="609600" indent="-609600" algn="ctr">
              <a:lnSpc>
                <a:spcPct val="150000"/>
              </a:lnSpc>
              <a:buNone/>
            </a:pPr>
            <a:endParaRPr lang="en-US" altLang="en-US" sz="2800" dirty="0">
              <a:latin typeface="Times New Roman" panose="02020603050405020304" pitchFamily="18" charset="0"/>
              <a:cs typeface="Times New Roman" panose="02020603050405020304" pitchFamily="18" charset="0"/>
            </a:endParaRPr>
          </a:p>
          <a:p>
            <a:pPr marL="609600" indent="-609600" algn="ctr">
              <a:lnSpc>
                <a:spcPct val="150000"/>
              </a:lnSpc>
              <a:buNone/>
            </a:pPr>
            <a:r>
              <a:rPr lang="en-US" altLang="en-US" sz="3600" b="1" dirty="0">
                <a:solidFill>
                  <a:srgbClr val="C00000"/>
                </a:solidFill>
                <a:latin typeface="Times New Roman" panose="02020603050405020304" pitchFamily="18" charset="0"/>
                <a:cs typeface="Times New Roman" panose="02020603050405020304" pitchFamily="18" charset="0"/>
              </a:rPr>
              <a:t>1. THẾ GIỚI QUAN</a:t>
            </a:r>
          </a:p>
          <a:p>
            <a:pPr marL="609600" indent="-609600">
              <a:lnSpc>
                <a:spcPct val="150000"/>
              </a:lnSpc>
              <a:buNone/>
            </a:pPr>
            <a:r>
              <a:rPr lang="en-US" altLang="en-US" sz="2800" dirty="0">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Sắc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yếu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tố</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vật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chất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cái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có</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thể</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cảm</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giác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được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gồm</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đất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nước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lửa</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khí</a:t>
            </a:r>
            <a:r>
              <a:rPr lang="en-US" altLang="en-US" sz="3600" dirty="0">
                <a:solidFill>
                  <a:srgbClr val="002060"/>
                </a:solidFill>
                <a:latin typeface="Times New Roman" panose="02020603050405020304" pitchFamily="18" charset="0"/>
                <a:cs typeface="Times New Roman" panose="02020603050405020304" pitchFamily="18" charset="0"/>
              </a:rPr>
              <a:t>.</a:t>
            </a:r>
          </a:p>
          <a:p>
            <a:pPr marL="609600" indent="-609600">
              <a:lnSpc>
                <a:spcPct val="150000"/>
              </a:lnSpc>
              <a:buNone/>
            </a:pP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Danh</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yếu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tố</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tinh</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thần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cái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tâm</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lý</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có</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hình</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chất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mà</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chỉ</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có</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tên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gọi</a:t>
            </a:r>
            <a:r>
              <a:rPr lang="en-US" altLang="en-US" sz="3600" dirty="0">
                <a:solidFill>
                  <a:srgbClr val="002060"/>
                </a:solidFill>
                <a:latin typeface="Times New Roman" panose="02020603050405020304" pitchFamily="18" charset="0"/>
                <a:cs typeface="Times New Roman" panose="02020603050405020304" pitchFamily="18" charset="0"/>
              </a:rPr>
              <a:t>, bao </a:t>
            </a:r>
            <a:r>
              <a:rPr lang="en-US" altLang="en-US" sz="3600" dirty="0" err="1">
                <a:solidFill>
                  <a:srgbClr val="002060"/>
                </a:solidFill>
                <a:latin typeface="Times New Roman" panose="02020603050405020304" pitchFamily="18" charset="0"/>
                <a:cs typeface="Times New Roman" panose="02020603050405020304" pitchFamily="18" charset="0"/>
              </a:rPr>
              <a:t>gồm</a:t>
            </a:r>
            <a:r>
              <a:rPr lang="en-US" altLang="en-US" sz="3600" dirty="0">
                <a:solidFill>
                  <a:srgbClr val="002060"/>
                </a:solidFill>
                <a:latin typeface="Times New Roman" panose="02020603050405020304" pitchFamily="18" charset="0"/>
                <a:cs typeface="Times New Roman" panose="02020603050405020304" pitchFamily="18" charset="0"/>
              </a:rPr>
              <a:t>: </a:t>
            </a:r>
          </a:p>
          <a:p>
            <a:pPr marL="609600" indent="-609600">
              <a:lnSpc>
                <a:spcPct val="150000"/>
              </a:lnSpc>
              <a:buNone/>
            </a:pP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Thụ</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cảm</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thụ</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cảm</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giác</a:t>
            </a:r>
            <a:endParaRPr lang="en-US" altLang="en-US" sz="3600" dirty="0">
              <a:solidFill>
                <a:srgbClr val="002060"/>
              </a:solidFill>
              <a:latin typeface="Times New Roman" panose="02020603050405020304" pitchFamily="18" charset="0"/>
              <a:cs typeface="Times New Roman" panose="02020603050405020304" pitchFamily="18" charset="0"/>
            </a:endParaRPr>
          </a:p>
          <a:p>
            <a:pPr marL="609600" indent="-609600">
              <a:lnSpc>
                <a:spcPct val="150000"/>
              </a:lnSpc>
              <a:buNone/>
            </a:pP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Tưởng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suy</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nghĩ</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tư</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tưởng</a:t>
            </a:r>
            <a:endParaRPr lang="en-US" altLang="en-US" sz="3600" dirty="0">
              <a:solidFill>
                <a:srgbClr val="002060"/>
              </a:solidFill>
              <a:latin typeface="Times New Roman" panose="02020603050405020304" pitchFamily="18" charset="0"/>
              <a:cs typeface="Times New Roman" panose="02020603050405020304" pitchFamily="18" charset="0"/>
            </a:endParaRPr>
          </a:p>
          <a:p>
            <a:pPr marL="609600" indent="-609600">
              <a:lnSpc>
                <a:spcPct val="150000"/>
              </a:lnSpc>
              <a:buNone/>
            </a:pP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Hành</a:t>
            </a:r>
            <a:r>
              <a:rPr lang="en-US" altLang="en-US" sz="3600" dirty="0">
                <a:solidFill>
                  <a:srgbClr val="002060"/>
                </a:solidFill>
                <a:latin typeface="Times New Roman" panose="02020603050405020304" pitchFamily="18" charset="0"/>
                <a:cs typeface="Times New Roman" panose="02020603050405020304" pitchFamily="18" charset="0"/>
              </a:rPr>
              <a:t>: ý </a:t>
            </a:r>
            <a:r>
              <a:rPr lang="en-US" altLang="en-US" sz="3600" dirty="0" err="1">
                <a:solidFill>
                  <a:srgbClr val="002060"/>
                </a:solidFill>
                <a:latin typeface="Times New Roman" panose="02020603050405020304" pitchFamily="18" charset="0"/>
                <a:cs typeface="Times New Roman" panose="02020603050405020304" pitchFamily="18" charset="0"/>
              </a:rPr>
              <a:t>muốn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thúc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đẩy</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hành</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động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tạo</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tác</a:t>
            </a:r>
            <a:endParaRPr lang="en-US" altLang="en-US" sz="3600" dirty="0">
              <a:solidFill>
                <a:srgbClr val="002060"/>
              </a:solidFill>
              <a:latin typeface="Times New Roman" panose="02020603050405020304" pitchFamily="18" charset="0"/>
              <a:cs typeface="Times New Roman" panose="02020603050405020304" pitchFamily="18" charset="0"/>
            </a:endParaRPr>
          </a:p>
          <a:p>
            <a:pPr marL="609600" indent="-609600">
              <a:lnSpc>
                <a:spcPct val="150000"/>
              </a:lnSpc>
              <a:buNone/>
            </a:pP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Thức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nhận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thức</a:t>
            </a:r>
            <a:r>
              <a:rPr lang="en-US" altLang="en-US" sz="3600" dirty="0">
                <a:solidFill>
                  <a:srgbClr val="002060"/>
                </a:solidFill>
                <a:latin typeface="Times New Roman" panose="02020603050405020304" pitchFamily="18" charset="0"/>
                <a:cs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fade">
                                      <p:cBhvr>
                                        <p:cTn id="7" dur="1000"/>
                                        <p:tgtEl>
                                          <p:spTgt spid="27651">
                                            <p:txEl>
                                              <p:pRg st="1" end="1"/>
                                            </p:txEl>
                                          </p:spTgt>
                                        </p:tgtEl>
                                      </p:cBhvr>
                                    </p:animEffect>
                                    <p:anim calcmode="lin" valueType="num">
                                      <p:cBhvr>
                                        <p:cTn id="8" dur="1000" fill="hold"/>
                                        <p:tgtEl>
                                          <p:spTgt spid="27651">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765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7651">
                                            <p:txEl>
                                              <p:pRg st="2" end="2"/>
                                            </p:txEl>
                                          </p:spTgt>
                                        </p:tgtEl>
                                        <p:attrNameLst>
                                          <p:attrName>style.visibility</p:attrName>
                                        </p:attrNameLst>
                                      </p:cBhvr>
                                      <p:to>
                                        <p:strVal val="visible"/>
                                      </p:to>
                                    </p:set>
                                    <p:animEffect transition="in" filter="fade">
                                      <p:cBhvr>
                                        <p:cTn id="14" dur="1000"/>
                                        <p:tgtEl>
                                          <p:spTgt spid="27651">
                                            <p:txEl>
                                              <p:pRg st="2" end="2"/>
                                            </p:txEl>
                                          </p:spTgt>
                                        </p:tgtEl>
                                      </p:cBhvr>
                                    </p:animEffect>
                                    <p:anim calcmode="lin" valueType="num">
                                      <p:cBhvr>
                                        <p:cTn id="15" dur="1000" fill="hold"/>
                                        <p:tgtEl>
                                          <p:spTgt spid="27651">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765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7651">
                                            <p:txEl>
                                              <p:pRg st="3" end="3"/>
                                            </p:txEl>
                                          </p:spTgt>
                                        </p:tgtEl>
                                        <p:attrNameLst>
                                          <p:attrName>style.visibility</p:attrName>
                                        </p:attrNameLst>
                                      </p:cBhvr>
                                      <p:to>
                                        <p:strVal val="visible"/>
                                      </p:to>
                                    </p:set>
                                    <p:animEffect transition="in" filter="fade">
                                      <p:cBhvr>
                                        <p:cTn id="21" dur="1000"/>
                                        <p:tgtEl>
                                          <p:spTgt spid="27651">
                                            <p:txEl>
                                              <p:pRg st="3" end="3"/>
                                            </p:txEl>
                                          </p:spTgt>
                                        </p:tgtEl>
                                      </p:cBhvr>
                                    </p:animEffect>
                                    <p:anim calcmode="lin" valueType="num">
                                      <p:cBhvr>
                                        <p:cTn id="22" dur="1000" fill="hold"/>
                                        <p:tgtEl>
                                          <p:spTgt spid="27651">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2765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7651">
                                            <p:txEl>
                                              <p:pRg st="4" end="4"/>
                                            </p:txEl>
                                          </p:spTgt>
                                        </p:tgtEl>
                                        <p:attrNameLst>
                                          <p:attrName>style.visibility</p:attrName>
                                        </p:attrNameLst>
                                      </p:cBhvr>
                                      <p:to>
                                        <p:strVal val="visible"/>
                                      </p:to>
                                    </p:set>
                                    <p:animEffect transition="in" filter="fade">
                                      <p:cBhvr>
                                        <p:cTn id="28" dur="1000"/>
                                        <p:tgtEl>
                                          <p:spTgt spid="27651">
                                            <p:txEl>
                                              <p:pRg st="4" end="4"/>
                                            </p:txEl>
                                          </p:spTgt>
                                        </p:tgtEl>
                                      </p:cBhvr>
                                    </p:animEffect>
                                    <p:anim calcmode="lin" valueType="num">
                                      <p:cBhvr>
                                        <p:cTn id="29" dur="1000" fill="hold"/>
                                        <p:tgtEl>
                                          <p:spTgt spid="27651">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2765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7651">
                                            <p:txEl>
                                              <p:pRg st="5" end="5"/>
                                            </p:txEl>
                                          </p:spTgt>
                                        </p:tgtEl>
                                        <p:attrNameLst>
                                          <p:attrName>style.visibility</p:attrName>
                                        </p:attrNameLst>
                                      </p:cBhvr>
                                      <p:to>
                                        <p:strVal val="visible"/>
                                      </p:to>
                                    </p:set>
                                    <p:animEffect transition="in" filter="fade">
                                      <p:cBhvr>
                                        <p:cTn id="35" dur="1000"/>
                                        <p:tgtEl>
                                          <p:spTgt spid="27651">
                                            <p:txEl>
                                              <p:pRg st="5" end="5"/>
                                            </p:txEl>
                                          </p:spTgt>
                                        </p:tgtEl>
                                      </p:cBhvr>
                                    </p:animEffect>
                                    <p:anim calcmode="lin" valueType="num">
                                      <p:cBhvr>
                                        <p:cTn id="36" dur="1000" fill="hold"/>
                                        <p:tgtEl>
                                          <p:spTgt spid="27651">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2765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7651">
                                            <p:txEl>
                                              <p:pRg st="6" end="6"/>
                                            </p:txEl>
                                          </p:spTgt>
                                        </p:tgtEl>
                                        <p:attrNameLst>
                                          <p:attrName>style.visibility</p:attrName>
                                        </p:attrNameLst>
                                      </p:cBhvr>
                                      <p:to>
                                        <p:strVal val="visible"/>
                                      </p:to>
                                    </p:set>
                                    <p:animEffect transition="in" filter="fade">
                                      <p:cBhvr>
                                        <p:cTn id="42" dur="1000"/>
                                        <p:tgtEl>
                                          <p:spTgt spid="27651">
                                            <p:txEl>
                                              <p:pRg st="6" end="6"/>
                                            </p:txEl>
                                          </p:spTgt>
                                        </p:tgtEl>
                                      </p:cBhvr>
                                    </p:animEffect>
                                    <p:anim calcmode="lin" valueType="num">
                                      <p:cBhvr>
                                        <p:cTn id="43" dur="1000" fill="hold"/>
                                        <p:tgtEl>
                                          <p:spTgt spid="27651">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27651">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7651">
                                            <p:txEl>
                                              <p:pRg st="7" end="7"/>
                                            </p:txEl>
                                          </p:spTgt>
                                        </p:tgtEl>
                                        <p:attrNameLst>
                                          <p:attrName>style.visibility</p:attrName>
                                        </p:attrNameLst>
                                      </p:cBhvr>
                                      <p:to>
                                        <p:strVal val="visible"/>
                                      </p:to>
                                    </p:set>
                                    <p:animEffect transition="in" filter="fade">
                                      <p:cBhvr>
                                        <p:cTn id="49" dur="1000"/>
                                        <p:tgtEl>
                                          <p:spTgt spid="27651">
                                            <p:txEl>
                                              <p:pRg st="7" end="7"/>
                                            </p:txEl>
                                          </p:spTgt>
                                        </p:tgtEl>
                                      </p:cBhvr>
                                    </p:animEffect>
                                    <p:anim calcmode="lin" valueType="num">
                                      <p:cBhvr>
                                        <p:cTn id="50" dur="1000" fill="hold"/>
                                        <p:tgtEl>
                                          <p:spTgt spid="27651">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27651">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1"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a:extLst>
              <a:ext uri="{FF2B5EF4-FFF2-40B4-BE49-F238E27FC236}">
                <a16:creationId xmlns:a16="http://schemas.microsoft.com/office/drawing/2014/main" id="{6F2AB3DC-8007-446C-95AE-9A78211A4574}"/>
              </a:ext>
            </a:extLst>
          </p:cNvPr>
          <p:cNvSpPr>
            <a:spLocks noGrp="1" noChangeArrowheads="1"/>
          </p:cNvSpPr>
          <p:nvPr>
            <p:ph type="body" idx="1"/>
          </p:nvPr>
        </p:nvSpPr>
        <p:spPr>
          <a:xfrm>
            <a:off x="685800" y="304800"/>
            <a:ext cx="10744200" cy="6096000"/>
          </a:xfrm>
        </p:spPr>
        <p:txBody>
          <a:bodyPr>
            <a:normAutofit/>
          </a:bodyPr>
          <a:lstStyle/>
          <a:p>
            <a:pPr marL="609600" indent="-609600" algn="ctr">
              <a:buNone/>
            </a:pPr>
            <a:endParaRPr lang="en-US" altLang="en-US" sz="3200" dirty="0">
              <a:solidFill>
                <a:srgbClr val="002060"/>
              </a:solidFill>
              <a:latin typeface="Times New Roman" panose="02020603050405020304" pitchFamily="18" charset="0"/>
              <a:cs typeface="Times New Roman" panose="02020603050405020304" pitchFamily="18" charset="0"/>
            </a:endParaRPr>
          </a:p>
          <a:p>
            <a:pPr marL="609600" indent="-609600" algn="ctr">
              <a:buNone/>
            </a:pPr>
            <a:r>
              <a:rPr lang="en-US" altLang="en-US" sz="3200" b="1" dirty="0">
                <a:solidFill>
                  <a:srgbClr val="C00000"/>
                </a:solidFill>
                <a:latin typeface="Times New Roman" panose="02020603050405020304" pitchFamily="18" charset="0"/>
                <a:cs typeface="Times New Roman" panose="02020603050405020304" pitchFamily="18" charset="0"/>
              </a:rPr>
              <a:t>1. THẾ GIỚI QUAN</a:t>
            </a:r>
          </a:p>
          <a:p>
            <a:pPr marL="609600" indent="-609600" algn="ctr">
              <a:buNone/>
            </a:pPr>
            <a:endParaRPr lang="en-US" altLang="en-US" sz="3200" b="1" dirty="0">
              <a:solidFill>
                <a:srgbClr val="002060"/>
              </a:solidFill>
              <a:latin typeface="Times New Roman" panose="02020603050405020304" pitchFamily="18" charset="0"/>
              <a:cs typeface="Times New Roman" panose="02020603050405020304" pitchFamily="18" charset="0"/>
            </a:endParaRPr>
          </a:p>
          <a:p>
            <a:pPr marL="609600" indent="-609600" algn="just">
              <a:lnSpc>
                <a:spcPct val="150000"/>
              </a:lnSpc>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Thế</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giới</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là</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Vô</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ngã</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vô</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thường</a:t>
            </a:r>
            <a:endParaRPr lang="en-US" altLang="en-US" sz="3200" i="1" dirty="0">
              <a:solidFill>
                <a:srgbClr val="FF0000"/>
              </a:solidFill>
              <a:latin typeface="Times New Roman" panose="02020603050405020304" pitchFamily="18" charset="0"/>
              <a:cs typeface="Times New Roman" panose="02020603050405020304" pitchFamily="18" charset="0"/>
            </a:endParaRPr>
          </a:p>
          <a:p>
            <a:pPr marL="609600" indent="-609600" algn="just">
              <a:lnSpc>
                <a:spcPct val="150000"/>
              </a:lnSpc>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Thế</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giới</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sự</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vật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hiện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tượng</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luôn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biến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hiện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theo</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quy</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luật</a:t>
            </a:r>
            <a:r>
              <a:rPr lang="en-US" altLang="en-US" sz="3200" dirty="0">
                <a:solidFill>
                  <a:srgbClr val="002060"/>
                </a:solidFill>
                <a:latin typeface="Times New Roman" panose="02020603050405020304" pitchFamily="18" charset="0"/>
                <a:cs typeface="Times New Roman" panose="02020603050405020304" pitchFamily="18" charset="0"/>
              </a:rPr>
              <a:t>:</a:t>
            </a:r>
          </a:p>
          <a:p>
            <a:pPr marL="609600" indent="-609600" algn="just">
              <a:lnSpc>
                <a:spcPct val="150000"/>
              </a:lnSpc>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7030A0"/>
                </a:solidFill>
                <a:latin typeface="Times New Roman" panose="02020603050405020304" pitchFamily="18" charset="0"/>
                <a:cs typeface="Times New Roman" panose="02020603050405020304" pitchFamily="18" charset="0"/>
              </a:rPr>
              <a:t>Sinh</a:t>
            </a:r>
            <a:r>
              <a:rPr lang="en-US" altLang="en-US" sz="3200" i="1" dirty="0">
                <a:solidFill>
                  <a:srgbClr val="7030A0"/>
                </a:solidFill>
                <a:latin typeface="Times New Roman" panose="02020603050405020304" pitchFamily="18" charset="0"/>
                <a:cs typeface="Times New Roman" panose="02020603050405020304" pitchFamily="18" charset="0"/>
              </a:rPr>
              <a:t>- </a:t>
            </a:r>
            <a:r>
              <a:rPr lang="en-US" altLang="en-US" sz="3200" i="1" dirty="0" err="1">
                <a:solidFill>
                  <a:srgbClr val="7030A0"/>
                </a:solidFill>
                <a:latin typeface="Times New Roman" panose="02020603050405020304" pitchFamily="18" charset="0"/>
                <a:cs typeface="Times New Roman" panose="02020603050405020304" pitchFamily="18" charset="0"/>
              </a:rPr>
              <a:t>trụ</a:t>
            </a:r>
            <a:r>
              <a:rPr lang="en-US" altLang="en-US" sz="3200" i="1" dirty="0">
                <a:solidFill>
                  <a:srgbClr val="7030A0"/>
                </a:solidFill>
                <a:latin typeface="Times New Roman" panose="02020603050405020304" pitchFamily="18" charset="0"/>
                <a:cs typeface="Times New Roman" panose="02020603050405020304" pitchFamily="18" charset="0"/>
              </a:rPr>
              <a:t>- </a:t>
            </a:r>
            <a:r>
              <a:rPr lang="en-US" altLang="en-US" sz="3200" i="1" dirty="0" err="1">
                <a:solidFill>
                  <a:srgbClr val="7030A0"/>
                </a:solidFill>
                <a:latin typeface="Times New Roman" panose="02020603050405020304" pitchFamily="18" charset="0"/>
                <a:cs typeface="Times New Roman" panose="02020603050405020304" pitchFamily="18" charset="0"/>
              </a:rPr>
              <a:t>dị</a:t>
            </a:r>
            <a:r>
              <a:rPr lang="en-US" altLang="en-US" sz="3200" i="1" dirty="0">
                <a:solidFill>
                  <a:srgbClr val="7030A0"/>
                </a:solidFill>
                <a:latin typeface="Times New Roman" panose="02020603050405020304" pitchFamily="18" charset="0"/>
                <a:cs typeface="Times New Roman" panose="02020603050405020304" pitchFamily="18" charset="0"/>
              </a:rPr>
              <a:t>- </a:t>
            </a:r>
            <a:r>
              <a:rPr lang="en-US" altLang="en-US" sz="3200" i="1" dirty="0" err="1">
                <a:solidFill>
                  <a:srgbClr val="7030A0"/>
                </a:solidFill>
                <a:latin typeface="Times New Roman" panose="02020603050405020304" pitchFamily="18" charset="0"/>
                <a:cs typeface="Times New Roman" panose="02020603050405020304" pitchFamily="18" charset="0"/>
              </a:rPr>
              <a:t>diệt</a:t>
            </a:r>
            <a:r>
              <a:rPr lang="en-US" altLang="en-US" sz="3200" i="1" dirty="0">
                <a:solidFill>
                  <a:srgbClr val="7030A0"/>
                </a:solidFill>
                <a:latin typeface="Times New Roman" panose="02020603050405020304" pitchFamily="18" charset="0"/>
                <a:cs typeface="Times New Roman" panose="02020603050405020304" pitchFamily="18" charset="0"/>
              </a:rPr>
              <a:t> </a:t>
            </a:r>
            <a:r>
              <a:rPr lang="en-US" altLang="en-US" sz="3200" i="1" dirty="0" err="1">
                <a:solidFill>
                  <a:srgbClr val="00B0F0"/>
                </a:solidFill>
                <a:latin typeface="Times New Roman" panose="02020603050405020304" pitchFamily="18" charset="0"/>
                <a:cs typeface="Times New Roman" panose="02020603050405020304" pitchFamily="18" charset="0"/>
              </a:rPr>
              <a:t>theo</a:t>
            </a:r>
            <a:r>
              <a:rPr lang="en-US" altLang="en-US" sz="3200" i="1" dirty="0">
                <a:solidFill>
                  <a:srgbClr val="00B0F0"/>
                </a:solidFill>
                <a:latin typeface="Times New Roman" panose="02020603050405020304" pitchFamily="18" charset="0"/>
                <a:cs typeface="Times New Roman" panose="02020603050405020304" pitchFamily="18" charset="0"/>
              </a:rPr>
              <a:t> </a:t>
            </a:r>
            <a:r>
              <a:rPr lang="en-US" altLang="en-US" sz="3200" i="1" dirty="0" err="1">
                <a:solidFill>
                  <a:srgbClr val="00B0F0"/>
                </a:solidFill>
                <a:latin typeface="Times New Roman" panose="02020603050405020304" pitchFamily="18" charset="0"/>
                <a:cs typeface="Times New Roman" panose="02020603050405020304" pitchFamily="18" charset="0"/>
              </a:rPr>
              <a:t>luật</a:t>
            </a:r>
            <a:r>
              <a:rPr lang="en-US" altLang="en-US" sz="3200" i="1" dirty="0">
                <a:solidFill>
                  <a:srgbClr val="00B0F0"/>
                </a:solidFill>
                <a:latin typeface="Times New Roman" panose="02020603050405020304" pitchFamily="18" charset="0"/>
                <a:cs typeface="Times New Roman" panose="02020603050405020304" pitchFamily="18" charset="0"/>
              </a:rPr>
              <a:t> </a:t>
            </a:r>
            <a:r>
              <a:rPr lang="en-US" altLang="en-US" sz="3200" i="1" dirty="0" err="1">
                <a:solidFill>
                  <a:srgbClr val="00B0F0"/>
                </a:solidFill>
                <a:latin typeface="Times New Roman" panose="02020603050405020304" pitchFamily="18" charset="0"/>
                <a:cs typeface="Times New Roman" panose="02020603050405020304" pitchFamily="18" charset="0"/>
              </a:rPr>
              <a:t>nhân</a:t>
            </a:r>
            <a:r>
              <a:rPr lang="en-US" altLang="en-US" sz="3200" i="1" dirty="0">
                <a:solidFill>
                  <a:srgbClr val="00B0F0"/>
                </a:solidFill>
                <a:latin typeface="Times New Roman" panose="02020603050405020304" pitchFamily="18" charset="0"/>
                <a:cs typeface="Times New Roman" panose="02020603050405020304" pitchFamily="18" charset="0"/>
              </a:rPr>
              <a:t> </a:t>
            </a:r>
            <a:r>
              <a:rPr lang="en-US" altLang="en-US" sz="3200" i="1" dirty="0" err="1">
                <a:solidFill>
                  <a:srgbClr val="00B0F0"/>
                </a:solidFill>
                <a:latin typeface="Times New Roman" panose="02020603050405020304" pitchFamily="18" charset="0"/>
                <a:cs typeface="Times New Roman" panose="02020603050405020304" pitchFamily="18" charset="0"/>
              </a:rPr>
              <a:t>quả</a:t>
            </a:r>
            <a:endParaRPr lang="en-US" altLang="en-US" sz="3200" i="1" dirty="0">
              <a:solidFill>
                <a:srgbClr val="00B0F0"/>
              </a:solidFill>
              <a:latin typeface="Times New Roman" panose="02020603050405020304" pitchFamily="18" charset="0"/>
              <a:cs typeface="Times New Roman" panose="02020603050405020304" pitchFamily="18" charset="0"/>
            </a:endParaRPr>
          </a:p>
          <a:p>
            <a:pPr marL="609600" indent="-609600" algn="just">
              <a:lnSpc>
                <a:spcPct val="150000"/>
              </a:lnSpc>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Duyên</a:t>
            </a:r>
            <a:r>
              <a:rPr lang="en-US" altLang="en-US" sz="3200" i="1" dirty="0">
                <a:solidFill>
                  <a:srgbClr val="FF0000"/>
                </a:solidFill>
                <a:latin typeface="Times New Roman" panose="02020603050405020304" pitchFamily="18" charset="0"/>
                <a:cs typeface="Times New Roman" panose="02020603050405020304" pitchFamily="18" charset="0"/>
              </a:rPr>
              <a: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vừa</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là</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kết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quả</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của</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quá</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trình</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cũ</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vừa</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là</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nguyên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nhân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của</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quá</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trình</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mới</a:t>
            </a:r>
            <a:endParaRPr lang="en-US" altLang="en-US" sz="3200" dirty="0">
              <a:solidFill>
                <a:srgbClr val="00206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fade">
                                      <p:cBhvr>
                                        <p:cTn id="7" dur="1000"/>
                                        <p:tgtEl>
                                          <p:spTgt spid="27651">
                                            <p:txEl>
                                              <p:pRg st="1" end="1"/>
                                            </p:txEl>
                                          </p:spTgt>
                                        </p:tgtEl>
                                      </p:cBhvr>
                                    </p:animEffect>
                                    <p:anim calcmode="lin" valueType="num">
                                      <p:cBhvr>
                                        <p:cTn id="8" dur="1000" fill="hold"/>
                                        <p:tgtEl>
                                          <p:spTgt spid="27651">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765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7651">
                                            <p:txEl>
                                              <p:pRg st="3" end="3"/>
                                            </p:txEl>
                                          </p:spTgt>
                                        </p:tgtEl>
                                        <p:attrNameLst>
                                          <p:attrName>style.visibility</p:attrName>
                                        </p:attrNameLst>
                                      </p:cBhvr>
                                      <p:to>
                                        <p:strVal val="visible"/>
                                      </p:to>
                                    </p:set>
                                    <p:animEffect transition="in" filter="fade">
                                      <p:cBhvr>
                                        <p:cTn id="14" dur="1000"/>
                                        <p:tgtEl>
                                          <p:spTgt spid="27651">
                                            <p:txEl>
                                              <p:pRg st="3" end="3"/>
                                            </p:txEl>
                                          </p:spTgt>
                                        </p:tgtEl>
                                      </p:cBhvr>
                                    </p:animEffect>
                                    <p:anim calcmode="lin" valueType="num">
                                      <p:cBhvr>
                                        <p:cTn id="15" dur="1000" fill="hold"/>
                                        <p:tgtEl>
                                          <p:spTgt spid="27651">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2765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7651">
                                            <p:txEl>
                                              <p:pRg st="4" end="4"/>
                                            </p:txEl>
                                          </p:spTgt>
                                        </p:tgtEl>
                                        <p:attrNameLst>
                                          <p:attrName>style.visibility</p:attrName>
                                        </p:attrNameLst>
                                      </p:cBhvr>
                                      <p:to>
                                        <p:strVal val="visible"/>
                                      </p:to>
                                    </p:set>
                                    <p:animEffect transition="in" filter="fade">
                                      <p:cBhvr>
                                        <p:cTn id="21" dur="1000"/>
                                        <p:tgtEl>
                                          <p:spTgt spid="27651">
                                            <p:txEl>
                                              <p:pRg st="4" end="4"/>
                                            </p:txEl>
                                          </p:spTgt>
                                        </p:tgtEl>
                                      </p:cBhvr>
                                    </p:animEffect>
                                    <p:anim calcmode="lin" valueType="num">
                                      <p:cBhvr>
                                        <p:cTn id="22" dur="1000" fill="hold"/>
                                        <p:tgtEl>
                                          <p:spTgt spid="27651">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2765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7651">
                                            <p:txEl>
                                              <p:pRg st="5" end="5"/>
                                            </p:txEl>
                                          </p:spTgt>
                                        </p:tgtEl>
                                        <p:attrNameLst>
                                          <p:attrName>style.visibility</p:attrName>
                                        </p:attrNameLst>
                                      </p:cBhvr>
                                      <p:to>
                                        <p:strVal val="visible"/>
                                      </p:to>
                                    </p:set>
                                    <p:animEffect transition="in" filter="fade">
                                      <p:cBhvr>
                                        <p:cTn id="28" dur="1000"/>
                                        <p:tgtEl>
                                          <p:spTgt spid="27651">
                                            <p:txEl>
                                              <p:pRg st="5" end="5"/>
                                            </p:txEl>
                                          </p:spTgt>
                                        </p:tgtEl>
                                      </p:cBhvr>
                                    </p:animEffect>
                                    <p:anim calcmode="lin" valueType="num">
                                      <p:cBhvr>
                                        <p:cTn id="29" dur="1000" fill="hold"/>
                                        <p:tgtEl>
                                          <p:spTgt spid="27651">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2765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7651">
                                            <p:txEl>
                                              <p:pRg st="6" end="6"/>
                                            </p:txEl>
                                          </p:spTgt>
                                        </p:tgtEl>
                                        <p:attrNameLst>
                                          <p:attrName>style.visibility</p:attrName>
                                        </p:attrNameLst>
                                      </p:cBhvr>
                                      <p:to>
                                        <p:strVal val="visible"/>
                                      </p:to>
                                    </p:set>
                                    <p:animEffect transition="in" filter="fade">
                                      <p:cBhvr>
                                        <p:cTn id="35" dur="1000"/>
                                        <p:tgtEl>
                                          <p:spTgt spid="27651">
                                            <p:txEl>
                                              <p:pRg st="6" end="6"/>
                                            </p:txEl>
                                          </p:spTgt>
                                        </p:tgtEl>
                                      </p:cBhvr>
                                    </p:animEffect>
                                    <p:anim calcmode="lin" valueType="num">
                                      <p:cBhvr>
                                        <p:cTn id="36" dur="1000" fill="hold"/>
                                        <p:tgtEl>
                                          <p:spTgt spid="27651">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27651">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1"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br>
              <a:rPr lang="vi-VN" sz="4000" b="1" dirty="0">
                <a:solidFill>
                  <a:srgbClr val="FF0000"/>
                </a:solidFill>
                <a:latin typeface="Times New Roman" pitchFamily="18" charset="0"/>
              </a:rPr>
            </a:br>
            <a:br>
              <a:rPr lang="vi-VN" sz="4000" b="1" dirty="0">
                <a:solidFill>
                  <a:srgbClr val="FF0000"/>
                </a:solidFill>
                <a:latin typeface="Times New Roman" pitchFamily="18" charset="0"/>
              </a:rPr>
            </a:br>
            <a:br>
              <a:rPr lang="vi-VN" sz="4000" b="1" dirty="0">
                <a:solidFill>
                  <a:srgbClr val="FF0000"/>
                </a:solidFill>
                <a:latin typeface="Times New Roman" pitchFamily="18" charset="0"/>
              </a:rPr>
            </a:br>
            <a:r>
              <a:rPr lang="vi-VN" sz="4000" b="1" dirty="0">
                <a:solidFill>
                  <a:srgbClr val="FF0000"/>
                </a:solidFill>
                <a:latin typeface="Times New Roman" pitchFamily="18" charset="0"/>
              </a:rPr>
              <a:t>1. Điều kiện ra đời của triết học</a:t>
            </a:r>
            <a:br>
              <a:rPr lang="vi-VN" sz="4000" b="1" dirty="0">
                <a:solidFill>
                  <a:srgbClr val="FF0000"/>
                </a:solidFill>
                <a:latin typeface="Times New Roman" pitchFamily="18" charset="0"/>
              </a:rPr>
            </a:br>
            <a:r>
              <a:rPr lang="vi-VN" sz="4000" b="1" dirty="0">
                <a:solidFill>
                  <a:srgbClr val="FF0000"/>
                </a:solidFill>
                <a:latin typeface="Times New Roman" pitchFamily="18" charset="0"/>
              </a:rPr>
              <a:t> Ấn độ cổ, trung đại</a:t>
            </a:r>
          </a:p>
        </p:txBody>
      </p:sp>
      <p:sp>
        <p:nvSpPr>
          <p:cNvPr id="3" name="Content Placeholder 2"/>
          <p:cNvSpPr>
            <a:spLocks noGrp="1"/>
          </p:cNvSpPr>
          <p:nvPr>
            <p:ph idx="1"/>
          </p:nvPr>
        </p:nvSpPr>
        <p:spPr>
          <a:xfrm>
            <a:off x="914400" y="2438400"/>
            <a:ext cx="10515600" cy="3886200"/>
          </a:xfrm>
        </p:spPr>
        <p:txBody>
          <a:bodyPr>
            <a:normAutofit/>
          </a:bodyPr>
          <a:lstStyle/>
          <a:p>
            <a:pPr>
              <a:lnSpc>
                <a:spcPct val="150000"/>
              </a:lnSpc>
            </a:pPr>
            <a:r>
              <a:rPr lang="vi-VN" sz="3600" b="1" dirty="0">
                <a:latin typeface="Times New Roman" pitchFamily="18" charset="0"/>
              </a:rPr>
              <a:t>Điều kiện tự nhiên </a:t>
            </a:r>
          </a:p>
          <a:p>
            <a:pPr>
              <a:lnSpc>
                <a:spcPct val="150000"/>
              </a:lnSpc>
            </a:pPr>
            <a:r>
              <a:rPr lang="vi-VN" sz="3600" b="1" dirty="0">
                <a:latin typeface="Times New Roman" pitchFamily="18" charset="0"/>
              </a:rPr>
              <a:t>Điều kiện kinh tế, xã hội</a:t>
            </a:r>
          </a:p>
          <a:p>
            <a:pPr>
              <a:lnSpc>
                <a:spcPct val="150000"/>
              </a:lnSpc>
            </a:pPr>
            <a:r>
              <a:rPr lang="vi-VN" sz="3600" b="1" dirty="0">
                <a:latin typeface="Times New Roman" pitchFamily="18" charset="0"/>
              </a:rPr>
              <a:t>Điều kiện văn hóa </a:t>
            </a:r>
          </a:p>
        </p:txBody>
      </p:sp>
    </p:spTree>
    <p:extLst>
      <p:ext uri="{BB962C8B-B14F-4D97-AF65-F5344CB8AC3E}">
        <p14:creationId xmlns:p14="http://schemas.microsoft.com/office/powerpoint/2010/main" val="3026384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a:extLst>
              <a:ext uri="{FF2B5EF4-FFF2-40B4-BE49-F238E27FC236}">
                <a16:creationId xmlns:a16="http://schemas.microsoft.com/office/drawing/2014/main" id="{EC5C8D72-02C6-4E7A-A77F-E447C25BABE3}"/>
              </a:ext>
            </a:extLst>
          </p:cNvPr>
          <p:cNvSpPr>
            <a:spLocks noGrp="1" noChangeArrowheads="1"/>
          </p:cNvSpPr>
          <p:nvPr>
            <p:ph type="body" idx="1"/>
          </p:nvPr>
        </p:nvSpPr>
        <p:spPr>
          <a:xfrm>
            <a:off x="685800" y="762000"/>
            <a:ext cx="10668000" cy="4800600"/>
          </a:xfrm>
        </p:spPr>
        <p:txBody>
          <a:bodyPr>
            <a:noAutofit/>
          </a:bodyPr>
          <a:lstStyle/>
          <a:p>
            <a:pPr algn="ctr" eaLnBrk="1" hangingPunct="1">
              <a:lnSpc>
                <a:spcPct val="150000"/>
              </a:lnSpc>
              <a:buFontTx/>
              <a:buNone/>
            </a:pPr>
            <a:r>
              <a:rPr lang="en-US" altLang="en-US" sz="3000" b="1" dirty="0">
                <a:solidFill>
                  <a:srgbClr val="002060"/>
                </a:solidFill>
                <a:latin typeface="Times New Roman" panose="02020603050405020304" pitchFamily="18" charset="0"/>
                <a:cs typeface="Times New Roman" panose="02020603050405020304" pitchFamily="18" charset="0"/>
              </a:rPr>
              <a:t> </a:t>
            </a:r>
            <a:r>
              <a:rPr lang="en-US" altLang="en-US" sz="3000" b="1" dirty="0">
                <a:solidFill>
                  <a:srgbClr val="C00000"/>
                </a:solidFill>
                <a:latin typeface="Times New Roman" panose="02020603050405020304" pitchFamily="18" charset="0"/>
                <a:cs typeface="Times New Roman" panose="02020603050405020304" pitchFamily="18" charset="0"/>
              </a:rPr>
              <a:t>2. NHÂN SINH QUAN</a:t>
            </a:r>
          </a:p>
          <a:p>
            <a:pPr algn="just" eaLnBrk="1" hangingPunct="1">
              <a:lnSpc>
                <a:spcPct val="150000"/>
              </a:lnSpc>
              <a:buFontTx/>
              <a:buNone/>
            </a:pPr>
            <a:r>
              <a:rPr lang="en-US" altLang="en-US" sz="30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Cũng</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như</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vạn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vật</a:t>
            </a:r>
            <a:r>
              <a:rPr lang="en-US" altLang="en-US" sz="3200" dirty="0">
                <a:solidFill>
                  <a:srgbClr val="002060"/>
                </a:solidFill>
                <a:latin typeface="Times New Roman" panose="02020603050405020304" pitchFamily="18" charset="0"/>
                <a:cs typeface="Times New Roman" panose="02020603050405020304" pitchFamily="18" charset="0"/>
              </a:rPr>
              <a:t>, con </a:t>
            </a:r>
            <a:r>
              <a:rPr lang="en-US" altLang="en-US" sz="3200" dirty="0" err="1">
                <a:solidFill>
                  <a:srgbClr val="002060"/>
                </a:solidFill>
                <a:latin typeface="Times New Roman" panose="02020603050405020304" pitchFamily="18" charset="0"/>
                <a:cs typeface="Times New Roman" panose="02020603050405020304" pitchFamily="18" charset="0"/>
              </a:rPr>
              <a:t>người</a:t>
            </a:r>
            <a:r>
              <a:rPr lang="en-US" altLang="en-US" sz="3200" dirty="0">
                <a:solidFill>
                  <a:srgbClr val="002060"/>
                </a:solidFill>
                <a:latin typeface="Times New Roman" panose="02020603050405020304" pitchFamily="18" charset="0"/>
                <a:cs typeface="Times New Roman" panose="02020603050405020304" pitchFamily="18" charset="0"/>
              </a:rPr>
              <a:t> là </a:t>
            </a:r>
            <a:r>
              <a:rPr lang="en-US" altLang="en-US" sz="3200" dirty="0" err="1">
                <a:solidFill>
                  <a:srgbClr val="002060"/>
                </a:solidFill>
                <a:latin typeface="Times New Roman" panose="02020603050405020304" pitchFamily="18" charset="0"/>
                <a:cs typeface="Times New Roman" panose="02020603050405020304" pitchFamily="18" charset="0"/>
              </a:rPr>
              <a:t>thực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thê</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vô</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thường</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vô</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ngã</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giả</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tướng</a:t>
            </a:r>
            <a:r>
              <a:rPr lang="en-US" altLang="en-US" sz="3200" i="1" dirty="0">
                <a:solidFill>
                  <a:srgbClr val="FF0000"/>
                </a:solidFill>
                <a:latin typeface="Times New Roman" panose="02020603050405020304" pitchFamily="18" charset="0"/>
                <a:cs typeface="Times New Roman" panose="02020603050405020304" pitchFamily="18" charset="0"/>
              </a:rPr>
              <a:t>. </a:t>
            </a:r>
          </a:p>
          <a:p>
            <a:pPr algn="just"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Con </a:t>
            </a:r>
            <a:r>
              <a:rPr lang="en-US" altLang="en-US" sz="3200" dirty="0" err="1">
                <a:solidFill>
                  <a:srgbClr val="002060"/>
                </a:solidFill>
                <a:latin typeface="Times New Roman" panose="02020603050405020304" pitchFamily="18" charset="0"/>
                <a:cs typeface="Times New Roman" panose="02020603050405020304" pitchFamily="18" charset="0"/>
              </a:rPr>
              <a:t>người</a:t>
            </a:r>
            <a:r>
              <a:rPr lang="en-US" altLang="en-US" sz="3200" dirty="0">
                <a:solidFill>
                  <a:srgbClr val="002060"/>
                </a:solidFill>
                <a:latin typeface="Times New Roman" panose="02020603050405020304" pitchFamily="18" charset="0"/>
                <a:cs typeface="Times New Roman" panose="02020603050405020304" pitchFamily="18" charset="0"/>
              </a:rPr>
              <a:t> là </a:t>
            </a:r>
            <a:r>
              <a:rPr lang="en-US" altLang="en-US" sz="3200" i="1" dirty="0" err="1">
                <a:solidFill>
                  <a:srgbClr val="FF0000"/>
                </a:solidFill>
                <a:latin typeface="Times New Roman" panose="02020603050405020304" pitchFamily="18" charset="0"/>
                <a:cs typeface="Times New Roman" panose="02020603050405020304" pitchFamily="18" charset="0"/>
              </a:rPr>
              <a:t>duyên</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hợp</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của</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ngũ</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uẩn</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dirty="0">
                <a:solidFill>
                  <a:srgbClr val="002060"/>
                </a:solidFill>
                <a:latin typeface="Times New Roman" panose="02020603050405020304" pitchFamily="18" charset="0"/>
                <a:cs typeface="Times New Roman" panose="02020603050405020304" pitchFamily="18" charset="0"/>
              </a:rPr>
              <a:t>(</a:t>
            </a:r>
            <a:r>
              <a:rPr lang="en-US" altLang="en-US" sz="3200" dirty="0" err="1">
                <a:solidFill>
                  <a:srgbClr val="002060"/>
                </a:solidFill>
                <a:latin typeface="Times New Roman" panose="02020603050405020304" pitchFamily="18" charset="0"/>
                <a:cs typeface="Times New Roman" panose="02020603050405020304" pitchFamily="18" charset="0"/>
              </a:rPr>
              <a:t>sắc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uẩn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thu</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uẩn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tưởng</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uẩn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hành</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uẩn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thức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uẩn</a:t>
            </a:r>
            <a:r>
              <a:rPr lang="en-US" altLang="en-US" sz="3200" dirty="0">
                <a:solidFill>
                  <a:srgbClr val="002060"/>
                </a:solidFill>
                <a:latin typeface="Times New Roman" panose="02020603050405020304" pitchFamily="18" charset="0"/>
                <a:cs typeface="Times New Roman" panose="02020603050405020304" pitchFamily="18" charset="0"/>
              </a:rPr>
              <a:t>).</a:t>
            </a:r>
          </a:p>
          <a:p>
            <a:pPr algn="just"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Con </a:t>
            </a:r>
            <a:r>
              <a:rPr lang="en-US" altLang="en-US" sz="3200" dirty="0" err="1">
                <a:solidFill>
                  <a:srgbClr val="002060"/>
                </a:solidFill>
                <a:latin typeface="Times New Roman" panose="02020603050405020304" pitchFamily="18" charset="0"/>
                <a:cs typeface="Times New Roman" panose="02020603050405020304" pitchFamily="18" charset="0"/>
              </a:rPr>
              <a:t>người</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cũng</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trải</a:t>
            </a:r>
            <a:r>
              <a:rPr lang="en-US" altLang="en-US" sz="3200" dirty="0">
                <a:solidFill>
                  <a:srgbClr val="002060"/>
                </a:solidFill>
                <a:latin typeface="Times New Roman" panose="02020603050405020304" pitchFamily="18" charset="0"/>
                <a:cs typeface="Times New Roman" panose="02020603050405020304" pitchFamily="18" charset="0"/>
              </a:rPr>
              <a:t> qua </a:t>
            </a:r>
            <a:r>
              <a:rPr lang="en-US" altLang="en-US" sz="3200" dirty="0" err="1">
                <a:solidFill>
                  <a:srgbClr val="002060"/>
                </a:solidFill>
                <a:latin typeface="Times New Roman" panose="02020603050405020304" pitchFamily="18" charset="0"/>
                <a:cs typeface="Times New Roman" panose="02020603050405020304" pitchFamily="18" charset="0"/>
              </a:rPr>
              <a:t>các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kiếp</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theo</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luân</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hồi</a:t>
            </a:r>
            <a:r>
              <a:rPr lang="en-US" altLang="en-US" sz="3200" dirty="0">
                <a:solidFill>
                  <a:srgbClr val="FF0000"/>
                </a:solidFill>
                <a:latin typeface="Times New Roman" panose="02020603050405020304" pitchFamily="18" charset="0"/>
                <a:cs typeface="Times New Roman" panose="02020603050405020304" pitchFamily="18" charset="0"/>
              </a:rPr>
              <a:t> – </a:t>
            </a:r>
            <a:r>
              <a:rPr lang="en-US" altLang="en-US" sz="3200" dirty="0" err="1">
                <a:solidFill>
                  <a:srgbClr val="FF0000"/>
                </a:solidFill>
                <a:latin typeface="Times New Roman" panose="02020603050405020304" pitchFamily="18" charset="0"/>
                <a:cs typeface="Times New Roman" panose="02020603050405020304" pitchFamily="18" charset="0"/>
              </a:rPr>
              <a:t>nghiệp</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báo</a:t>
            </a:r>
            <a:r>
              <a:rPr lang="en-US" altLang="en-US" sz="3200" dirty="0">
                <a:solidFill>
                  <a:srgbClr val="002060"/>
                </a:solidFill>
                <a:latin typeface="Times New Roman" panose="02020603050405020304" pitchFamily="18" charset="0"/>
                <a:cs typeface="Times New Roman" panose="02020603050405020304" pitchFamily="18" charset="0"/>
              </a:rPr>
              <a:t>. </a:t>
            </a:r>
          </a:p>
          <a:p>
            <a:pPr algn="just" eaLnBrk="1" hangingPunct="1">
              <a:lnSpc>
                <a:spcPct val="150000"/>
              </a:lnSpc>
              <a:buFontTx/>
              <a:buNone/>
            </a:pPr>
            <a:r>
              <a:rPr lang="en-US" altLang="en-US" sz="3000" dirty="0">
                <a:solidFill>
                  <a:srgbClr val="002060"/>
                </a:solidFill>
                <a:latin typeface="Times New Roman" panose="02020603050405020304" pitchFamily="18" charset="0"/>
                <a:cs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8675">
                                            <p:txEl>
                                              <p:pRg st="0" end="0"/>
                                            </p:txEl>
                                          </p:spTgt>
                                        </p:tgtEl>
                                        <p:attrNameLst>
                                          <p:attrName>style.visibility</p:attrName>
                                        </p:attrNameLst>
                                      </p:cBhvr>
                                      <p:to>
                                        <p:strVal val="visible"/>
                                      </p:to>
                                    </p:set>
                                    <p:animEffect transition="in" filter="fade">
                                      <p:cBhvr>
                                        <p:cTn id="7" dur="1000"/>
                                        <p:tgtEl>
                                          <p:spTgt spid="28675">
                                            <p:txEl>
                                              <p:pRg st="0" end="0"/>
                                            </p:txEl>
                                          </p:spTgt>
                                        </p:tgtEl>
                                      </p:cBhvr>
                                    </p:animEffect>
                                    <p:anim calcmode="lin" valueType="num">
                                      <p:cBhvr>
                                        <p:cTn id="8" dur="1000" fill="hold"/>
                                        <p:tgtEl>
                                          <p:spTgt spid="2867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867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8675">
                                            <p:txEl>
                                              <p:pRg st="1" end="1"/>
                                            </p:txEl>
                                          </p:spTgt>
                                        </p:tgtEl>
                                        <p:attrNameLst>
                                          <p:attrName>style.visibility</p:attrName>
                                        </p:attrNameLst>
                                      </p:cBhvr>
                                      <p:to>
                                        <p:strVal val="visible"/>
                                      </p:to>
                                    </p:set>
                                    <p:animEffect transition="in" filter="fade">
                                      <p:cBhvr>
                                        <p:cTn id="14" dur="1000"/>
                                        <p:tgtEl>
                                          <p:spTgt spid="28675">
                                            <p:txEl>
                                              <p:pRg st="1" end="1"/>
                                            </p:txEl>
                                          </p:spTgt>
                                        </p:tgtEl>
                                      </p:cBhvr>
                                    </p:animEffect>
                                    <p:anim calcmode="lin" valueType="num">
                                      <p:cBhvr>
                                        <p:cTn id="15" dur="1000" fill="hold"/>
                                        <p:tgtEl>
                                          <p:spTgt spid="2867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867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8675">
                                            <p:txEl>
                                              <p:pRg st="2" end="2"/>
                                            </p:txEl>
                                          </p:spTgt>
                                        </p:tgtEl>
                                        <p:attrNameLst>
                                          <p:attrName>style.visibility</p:attrName>
                                        </p:attrNameLst>
                                      </p:cBhvr>
                                      <p:to>
                                        <p:strVal val="visible"/>
                                      </p:to>
                                    </p:set>
                                    <p:animEffect transition="in" filter="fade">
                                      <p:cBhvr>
                                        <p:cTn id="21" dur="1000"/>
                                        <p:tgtEl>
                                          <p:spTgt spid="28675">
                                            <p:txEl>
                                              <p:pRg st="2" end="2"/>
                                            </p:txEl>
                                          </p:spTgt>
                                        </p:tgtEl>
                                      </p:cBhvr>
                                    </p:animEffect>
                                    <p:anim calcmode="lin" valueType="num">
                                      <p:cBhvr>
                                        <p:cTn id="22" dur="1000" fill="hold"/>
                                        <p:tgtEl>
                                          <p:spTgt spid="28675">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867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8675">
                                            <p:txEl>
                                              <p:pRg st="3" end="3"/>
                                            </p:txEl>
                                          </p:spTgt>
                                        </p:tgtEl>
                                        <p:attrNameLst>
                                          <p:attrName>style.visibility</p:attrName>
                                        </p:attrNameLst>
                                      </p:cBhvr>
                                      <p:to>
                                        <p:strVal val="visible"/>
                                      </p:to>
                                    </p:set>
                                    <p:animEffect transition="in" filter="fade">
                                      <p:cBhvr>
                                        <p:cTn id="28" dur="1000"/>
                                        <p:tgtEl>
                                          <p:spTgt spid="28675">
                                            <p:txEl>
                                              <p:pRg st="3" end="3"/>
                                            </p:txEl>
                                          </p:spTgt>
                                        </p:tgtEl>
                                      </p:cBhvr>
                                    </p:animEffect>
                                    <p:anim calcmode="lin" valueType="num">
                                      <p:cBhvr>
                                        <p:cTn id="29" dur="1000" fill="hold"/>
                                        <p:tgtEl>
                                          <p:spTgt spid="28675">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867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8675">
                                            <p:txEl>
                                              <p:pRg st="4" end="4"/>
                                            </p:txEl>
                                          </p:spTgt>
                                        </p:tgtEl>
                                        <p:attrNameLst>
                                          <p:attrName>style.visibility</p:attrName>
                                        </p:attrNameLst>
                                      </p:cBhvr>
                                      <p:to>
                                        <p:strVal val="visible"/>
                                      </p:to>
                                    </p:set>
                                    <p:animEffect transition="in" filter="fade">
                                      <p:cBhvr>
                                        <p:cTn id="35" dur="1000"/>
                                        <p:tgtEl>
                                          <p:spTgt spid="28675">
                                            <p:txEl>
                                              <p:pRg st="4" end="4"/>
                                            </p:txEl>
                                          </p:spTgt>
                                        </p:tgtEl>
                                      </p:cBhvr>
                                    </p:animEffect>
                                    <p:anim calcmode="lin" valueType="num">
                                      <p:cBhvr>
                                        <p:cTn id="36" dur="1000" fill="hold"/>
                                        <p:tgtEl>
                                          <p:spTgt spid="28675">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867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5"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9" name="Rectangle 3">
            <a:extLst>
              <a:ext uri="{FF2B5EF4-FFF2-40B4-BE49-F238E27FC236}">
                <a16:creationId xmlns:a16="http://schemas.microsoft.com/office/drawing/2014/main" id="{51E49521-A981-4A1D-8D19-DB0A4677F16C}"/>
              </a:ext>
            </a:extLst>
          </p:cNvPr>
          <p:cNvSpPr>
            <a:spLocks noGrp="1" noChangeArrowheads="1"/>
          </p:cNvSpPr>
          <p:nvPr>
            <p:ph type="body" idx="1"/>
          </p:nvPr>
        </p:nvSpPr>
        <p:spPr>
          <a:xfrm>
            <a:off x="609600" y="533400"/>
            <a:ext cx="10591800" cy="5715000"/>
          </a:xfrm>
        </p:spPr>
        <p:txBody>
          <a:bodyPr>
            <a:noAutofit/>
          </a:bodyPr>
          <a:lstStyle/>
          <a:p>
            <a:pPr algn="ctr">
              <a:lnSpc>
                <a:spcPct val="150000"/>
              </a:lnSpc>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3000" b="1" dirty="0">
                <a:solidFill>
                  <a:srgbClr val="C00000"/>
                </a:solidFill>
                <a:latin typeface="Times New Roman" panose="02020603050405020304" pitchFamily="18" charset="0"/>
                <a:cs typeface="Times New Roman" panose="02020603050405020304" pitchFamily="18" charset="0"/>
              </a:rPr>
              <a:t>2. NHÂN SINH QUAN</a:t>
            </a:r>
            <a:endParaRPr lang="en-US" altLang="en-US" sz="2800" dirty="0">
              <a:solidFill>
                <a:srgbClr val="002060"/>
              </a:solidFill>
              <a:latin typeface="Times New Roman" panose="02020603050405020304" pitchFamily="18" charset="0"/>
              <a:cs typeface="Times New Roman" panose="02020603050405020304" pitchFamily="18" charset="0"/>
            </a:endParaRPr>
          </a:p>
          <a:p>
            <a:pPr algn="just"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p>
          <a:p>
            <a:pPr algn="just"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3200" dirty="0">
                <a:solidFill>
                  <a:srgbClr val="002060"/>
                </a:solidFill>
                <a:latin typeface="Times New Roman" panose="02020603050405020304" pitchFamily="18" charset="0"/>
                <a:cs typeface="Times New Roman" panose="02020603050405020304" pitchFamily="18" charset="0"/>
              </a:rPr>
              <a:t>Vì </a:t>
            </a:r>
            <a:r>
              <a:rPr lang="en-US" altLang="en-US" sz="3200" i="1" dirty="0" err="1">
                <a:solidFill>
                  <a:srgbClr val="FF0000"/>
                </a:solidFill>
                <a:latin typeface="Times New Roman" panose="02020603050405020304" pitchFamily="18" charset="0"/>
                <a:cs typeface="Times New Roman" panose="02020603050405020304" pitchFamily="18" charset="0"/>
              </a:rPr>
              <a:t>không</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nhận</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thức</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được</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trạng</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thái</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vô</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thường</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vô</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nga</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gia</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tướng</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luân</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hồi</a:t>
            </a:r>
            <a:r>
              <a:rPr lang="en-US" altLang="en-US" sz="3200" i="1" dirty="0">
                <a:solidFill>
                  <a:srgbClr val="FF0000"/>
                </a:solidFill>
                <a:latin typeface="Times New Roman" panose="02020603050405020304" pitchFamily="18" charset="0"/>
                <a:cs typeface="Times New Roman" panose="02020603050405020304" pitchFamily="18" charset="0"/>
              </a:rPr>
              <a:t> – </a:t>
            </a:r>
            <a:r>
              <a:rPr lang="en-US" altLang="en-US" sz="3200" i="1" dirty="0" err="1">
                <a:solidFill>
                  <a:srgbClr val="FF0000"/>
                </a:solidFill>
                <a:latin typeface="Times New Roman" panose="02020603050405020304" pitchFamily="18" charset="0"/>
                <a:cs typeface="Times New Roman" panose="02020603050405020304" pitchFamily="18" charset="0"/>
              </a:rPr>
              <a:t>nghiệp</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báo</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nên</a:t>
            </a:r>
            <a:r>
              <a:rPr lang="en-US" altLang="en-US" sz="3200" dirty="0">
                <a:solidFill>
                  <a:srgbClr val="002060"/>
                </a:solidFill>
                <a:latin typeface="Times New Roman" panose="02020603050405020304" pitchFamily="18" charset="0"/>
                <a:cs typeface="Times New Roman" panose="02020603050405020304" pitchFamily="18" charset="0"/>
              </a:rPr>
              <a:t> con </a:t>
            </a:r>
            <a:r>
              <a:rPr lang="en-US" altLang="en-US" sz="3200" dirty="0" err="1">
                <a:solidFill>
                  <a:srgbClr val="002060"/>
                </a:solidFill>
                <a:latin typeface="Times New Roman" panose="02020603050405020304" pitchFamily="18" charset="0"/>
                <a:cs typeface="Times New Roman" panose="02020603050405020304" pitchFamily="18" charset="0"/>
              </a:rPr>
              <a:t>người</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khát</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ái</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tham</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dục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tạo</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nên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nghiệp</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ác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chìm</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trong</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biển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khô</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triền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miên</a:t>
            </a:r>
            <a:r>
              <a:rPr lang="en-US" altLang="en-US" sz="3200" dirty="0">
                <a:solidFill>
                  <a:srgbClr val="002060"/>
                </a:solidFill>
                <a:latin typeface="Times New Roman" panose="02020603050405020304" pitchFamily="18" charset="0"/>
                <a:cs typeface="Times New Roman" panose="02020603050405020304" pitchFamily="18" charset="0"/>
              </a:rPr>
              <a:t>.</a:t>
            </a:r>
          </a:p>
          <a:p>
            <a:pPr algn="just"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Tư</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diệu</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đê</a:t>
            </a:r>
            <a:r>
              <a:rPr lang="en-US" altLang="en-US" sz="3200" dirty="0">
                <a:solidFill>
                  <a:srgbClr val="002060"/>
                </a:solidFill>
                <a:latin typeface="Times New Roman" panose="02020603050405020304" pitchFamily="18" charset="0"/>
                <a:cs typeface="Times New Roman" panose="02020603050405020304" pitchFamily="18" charset="0"/>
              </a:rPr>
              <a:t>́ là con </a:t>
            </a:r>
            <a:r>
              <a:rPr lang="en-US" altLang="en-US" sz="3200" dirty="0" err="1">
                <a:solidFill>
                  <a:srgbClr val="002060"/>
                </a:solidFill>
                <a:latin typeface="Times New Roman" panose="02020603050405020304" pitchFamily="18" charset="0"/>
                <a:cs typeface="Times New Roman" panose="02020603050405020304" pitchFamily="18" charset="0"/>
              </a:rPr>
              <a:t>đường</a:t>
            </a:r>
            <a:r>
              <a:rPr lang="en-US" altLang="en-US" sz="3200" dirty="0">
                <a:solidFill>
                  <a:srgbClr val="002060"/>
                </a:solidFill>
                <a:latin typeface="Times New Roman" panose="02020603050405020304" pitchFamily="18" charset="0"/>
                <a:cs typeface="Times New Roman" panose="02020603050405020304" pitchFamily="18" charset="0"/>
              </a:rPr>
              <a:t> con </a:t>
            </a:r>
            <a:r>
              <a:rPr lang="en-US" altLang="en-US" sz="3200" dirty="0" err="1">
                <a:solidFill>
                  <a:srgbClr val="002060"/>
                </a:solidFill>
                <a:latin typeface="Times New Roman" panose="02020603050405020304" pitchFamily="18" charset="0"/>
                <a:cs typeface="Times New Roman" panose="02020603050405020304" pitchFamily="18" charset="0"/>
              </a:rPr>
              <a:t>người</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tư</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giải</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thoát</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đê</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đạt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đến</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Niết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Bàn</a:t>
            </a:r>
            <a:r>
              <a:rPr lang="en-US" altLang="en-US" sz="3200" dirty="0">
                <a:solidFill>
                  <a:srgbClr val="002060"/>
                </a:solidFill>
                <a:latin typeface="Times New Roman" panose="02020603050405020304" pitchFamily="18" charset="0"/>
                <a:cs typeface="Times New Roman" panose="02020603050405020304" pitchFamily="18" charset="0"/>
              </a:rPr>
              <a: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16739">
                                            <p:txEl>
                                              <p:pRg st="3" end="3"/>
                                            </p:txEl>
                                          </p:spTgt>
                                        </p:tgtEl>
                                        <p:attrNameLst>
                                          <p:attrName>style.visibility</p:attrName>
                                        </p:attrNameLst>
                                      </p:cBhvr>
                                      <p:to>
                                        <p:strVal val="visible"/>
                                      </p:to>
                                    </p:set>
                                    <p:anim calcmode="lin" valueType="num">
                                      <p:cBhvr additive="base">
                                        <p:cTn id="7" dur="500" fill="hold"/>
                                        <p:tgtEl>
                                          <p:spTgt spid="116739">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6739">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CDF1A844-4EE3-416E-AF02-25A134593678}"/>
              </a:ext>
            </a:extLst>
          </p:cNvPr>
          <p:cNvGraphicFramePr/>
          <p:nvPr>
            <p:extLst>
              <p:ext uri="{D42A27DB-BD31-4B8C-83A1-F6EECF244321}">
                <p14:modId xmlns:p14="http://schemas.microsoft.com/office/powerpoint/2010/main" val="854983300"/>
              </p:ext>
            </p:extLst>
          </p:nvPr>
        </p:nvGraphicFramePr>
        <p:xfrm>
          <a:off x="1066800" y="1066800"/>
          <a:ext cx="9982200" cy="502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3">
            <a:extLst>
              <a:ext uri="{FF2B5EF4-FFF2-40B4-BE49-F238E27FC236}">
                <a16:creationId xmlns:a16="http://schemas.microsoft.com/office/drawing/2014/main" id="{FAF06FE6-B21B-459A-9BFD-BC42FA4CB2D4}"/>
              </a:ext>
            </a:extLst>
          </p:cNvPr>
          <p:cNvSpPr>
            <a:spLocks noGrp="1" noChangeArrowheads="1"/>
          </p:cNvSpPr>
          <p:nvPr>
            <p:ph sz="half" idx="1"/>
          </p:nvPr>
        </p:nvSpPr>
        <p:spPr>
          <a:xfrm>
            <a:off x="1447800" y="3276600"/>
            <a:ext cx="3962400" cy="2819400"/>
          </a:xfrm>
        </p:spPr>
        <p:style>
          <a:lnRef idx="2">
            <a:schemeClr val="accent1"/>
          </a:lnRef>
          <a:fillRef idx="1">
            <a:schemeClr val="lt1"/>
          </a:fillRef>
          <a:effectRef idx="0">
            <a:schemeClr val="accent1"/>
          </a:effectRef>
          <a:fontRef idx="minor">
            <a:schemeClr val="dk1"/>
          </a:fontRef>
        </p:style>
        <p:txBody>
          <a:bodyPr>
            <a:noAutofit/>
          </a:bodyPr>
          <a:lstStyle/>
          <a:p>
            <a:pPr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1. </a:t>
            </a:r>
            <a:r>
              <a:rPr lang="en-US" altLang="en-US" sz="3600" i="1" dirty="0" err="1">
                <a:solidFill>
                  <a:srgbClr val="FF0000"/>
                </a:solidFill>
                <a:latin typeface="Times New Roman" panose="02020603050405020304" pitchFamily="18" charset="0"/>
                <a:cs typeface="Times New Roman" panose="02020603050405020304" pitchFamily="18" charset="0"/>
              </a:rPr>
              <a:t>Sinh</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a:t>
            </a:r>
            <a:r>
              <a:rPr lang="en-US" altLang="en-US" sz="3600" dirty="0">
                <a:solidFill>
                  <a:srgbClr val="002060"/>
                </a:solidFill>
                <a:latin typeface="Times New Roman" panose="02020603050405020304" pitchFamily="18" charset="0"/>
                <a:cs typeface="Times New Roman" panose="02020603050405020304" pitchFamily="18" charset="0"/>
              </a:rPr>
              <a:t>̉                 </a:t>
            </a:r>
          </a:p>
          <a:p>
            <a:pPr algn="just"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2. </a:t>
            </a:r>
            <a:r>
              <a:rPr lang="en-US" altLang="en-US" sz="3600" i="1" dirty="0" err="1">
                <a:solidFill>
                  <a:srgbClr val="FF0000"/>
                </a:solidFill>
                <a:latin typeface="Times New Roman" panose="02020603050405020304" pitchFamily="18" charset="0"/>
                <a:cs typeface="Times New Roman" panose="02020603050405020304" pitchFamily="18" charset="0"/>
              </a:rPr>
              <a:t>Lão</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a:t>
            </a:r>
            <a:r>
              <a:rPr lang="en-US" altLang="en-US" sz="3600" dirty="0">
                <a:solidFill>
                  <a:srgbClr val="002060"/>
                </a:solidFill>
                <a:latin typeface="Times New Roman" panose="02020603050405020304" pitchFamily="18" charset="0"/>
                <a:cs typeface="Times New Roman" panose="02020603050405020304" pitchFamily="18" charset="0"/>
              </a:rPr>
              <a:t>̉   	</a:t>
            </a:r>
          </a:p>
          <a:p>
            <a:pPr algn="just"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3. </a:t>
            </a:r>
            <a:r>
              <a:rPr lang="en-US" altLang="en-US" sz="3600" i="1" dirty="0" err="1">
                <a:solidFill>
                  <a:srgbClr val="FF0000"/>
                </a:solidFill>
                <a:latin typeface="Times New Roman" panose="02020603050405020304" pitchFamily="18" charset="0"/>
                <a:cs typeface="Times New Roman" panose="02020603050405020304" pitchFamily="18" charset="0"/>
              </a:rPr>
              <a:t>Bệnh</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a:t>
            </a:r>
            <a:r>
              <a:rPr lang="en-US" altLang="en-US" sz="3600" dirty="0">
                <a:solidFill>
                  <a:srgbClr val="002060"/>
                </a:solidFill>
                <a:latin typeface="Times New Roman" panose="02020603050405020304" pitchFamily="18" charset="0"/>
                <a:cs typeface="Times New Roman" panose="02020603050405020304" pitchFamily="18" charset="0"/>
              </a:rPr>
              <a:t>̉	</a:t>
            </a:r>
          </a:p>
          <a:p>
            <a:pPr algn="just"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4. </a:t>
            </a:r>
            <a:r>
              <a:rPr lang="en-US" altLang="en-US" sz="3600" i="1" dirty="0" err="1">
                <a:solidFill>
                  <a:srgbClr val="FF0000"/>
                </a:solidFill>
                <a:latin typeface="Times New Roman" panose="02020603050405020304" pitchFamily="18" charset="0"/>
                <a:cs typeface="Times New Roman" panose="02020603050405020304" pitchFamily="18" charset="0"/>
              </a:rPr>
              <a:t>Tư</a:t>
            </a:r>
            <a:r>
              <a:rPr lang="en-US" altLang="en-US" sz="3600" i="1" dirty="0">
                <a:solidFill>
                  <a:srgbClr val="FF0000"/>
                </a:solidFill>
                <a:latin typeface="Times New Roman" panose="02020603050405020304" pitchFamily="18" charset="0"/>
                <a:cs typeface="Times New Roman" panose="02020603050405020304" pitchFamily="18" charset="0"/>
              </a:rPr>
              <a: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a:t>
            </a:r>
            <a:r>
              <a:rPr lang="en-US" altLang="en-US" sz="3600" dirty="0">
                <a:solidFill>
                  <a:srgbClr val="002060"/>
                </a:solidFill>
                <a:latin typeface="Times New Roman" panose="02020603050405020304" pitchFamily="18" charset="0"/>
                <a:cs typeface="Times New Roman" panose="02020603050405020304" pitchFamily="18" charset="0"/>
              </a:rPr>
              <a:t>̉		 </a:t>
            </a:r>
          </a:p>
          <a:p>
            <a:pPr algn="just"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a:t>
            </a:r>
          </a:p>
        </p:txBody>
      </p:sp>
      <p:sp>
        <p:nvSpPr>
          <p:cNvPr id="4" name="Content Placeholder 3">
            <a:extLst>
              <a:ext uri="{FF2B5EF4-FFF2-40B4-BE49-F238E27FC236}">
                <a16:creationId xmlns:a16="http://schemas.microsoft.com/office/drawing/2014/main" id="{2751D431-E656-471E-9DB7-03AAD5E9BA2C}"/>
              </a:ext>
            </a:extLst>
          </p:cNvPr>
          <p:cNvSpPr>
            <a:spLocks noGrp="1"/>
          </p:cNvSpPr>
          <p:nvPr>
            <p:ph sz="half" idx="2"/>
          </p:nvPr>
        </p:nvSpPr>
        <p:spPr>
          <a:xfrm>
            <a:off x="6172200" y="3276600"/>
            <a:ext cx="5029200" cy="2819400"/>
          </a:xfrm>
        </p:spPr>
        <p:style>
          <a:lnRef idx="2">
            <a:schemeClr val="accent1"/>
          </a:lnRef>
          <a:fillRef idx="1">
            <a:schemeClr val="lt1"/>
          </a:fillRef>
          <a:effectRef idx="0">
            <a:schemeClr val="accent1"/>
          </a:effectRef>
          <a:fontRef idx="minor">
            <a:schemeClr val="dk1"/>
          </a:fontRef>
        </p:style>
        <p:txBody>
          <a:bodyPr>
            <a:noAutofit/>
          </a:bodyPr>
          <a:lstStyle/>
          <a:p>
            <a:pPr algn="just" eaLnBrk="1" hangingPunct="1">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3600" dirty="0">
                <a:solidFill>
                  <a:srgbClr val="002060"/>
                </a:solidFill>
                <a:latin typeface="Times New Roman" panose="02020603050405020304" pitchFamily="18" charset="0"/>
                <a:cs typeface="Times New Roman" panose="02020603050405020304" pitchFamily="18" charset="0"/>
              </a:rPr>
              <a:t>5. </a:t>
            </a:r>
            <a:r>
              <a:rPr lang="en-US" altLang="en-US" sz="3600" i="1" dirty="0" err="1">
                <a:solidFill>
                  <a:srgbClr val="FF0000"/>
                </a:solidFill>
                <a:latin typeface="Times New Roman" panose="02020603050405020304" pitchFamily="18" charset="0"/>
                <a:cs typeface="Times New Roman" panose="02020603050405020304" pitchFamily="18" charset="0"/>
              </a:rPr>
              <a:t>Ái</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biệt</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ly</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a:t>
            </a:r>
            <a:r>
              <a:rPr lang="en-US" altLang="en-US" sz="3600" dirty="0">
                <a:solidFill>
                  <a:srgbClr val="002060"/>
                </a:solidFill>
                <a:latin typeface="Times New Roman" panose="02020603050405020304" pitchFamily="18" charset="0"/>
                <a:cs typeface="Times New Roman" panose="02020603050405020304" pitchFamily="18" charset="0"/>
              </a:rPr>
              <a:t>̉                  </a:t>
            </a:r>
          </a:p>
          <a:p>
            <a:pPr algn="just"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6. </a:t>
            </a:r>
            <a:r>
              <a:rPr lang="en-US" altLang="en-US" sz="3600" i="1" dirty="0" err="1">
                <a:solidFill>
                  <a:srgbClr val="FF0000"/>
                </a:solidFill>
                <a:latin typeface="Times New Roman" panose="02020603050405020304" pitchFamily="18" charset="0"/>
                <a:cs typeface="Times New Roman" panose="02020603050405020304" pitchFamily="18" charset="0"/>
              </a:rPr>
              <a:t>Oán</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tăng</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hội</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a:t>
            </a:r>
            <a:r>
              <a:rPr lang="en-US" altLang="en-US" sz="3600" dirty="0">
                <a:solidFill>
                  <a:srgbClr val="002060"/>
                </a:solidFill>
                <a:latin typeface="Times New Roman" panose="02020603050405020304" pitchFamily="18" charset="0"/>
                <a:cs typeface="Times New Roman" panose="02020603050405020304" pitchFamily="18" charset="0"/>
              </a:rPr>
              <a:t>̉</a:t>
            </a:r>
          </a:p>
          <a:p>
            <a:pPr algn="just"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7. </a:t>
            </a:r>
            <a:r>
              <a:rPr lang="en-US" altLang="en-US" sz="3600" i="1" dirty="0" err="1">
                <a:solidFill>
                  <a:srgbClr val="FF0000"/>
                </a:solidFill>
                <a:latin typeface="Times New Roman" panose="02020603050405020304" pitchFamily="18" charset="0"/>
                <a:cs typeface="Times New Roman" panose="02020603050405020304" pitchFamily="18" charset="0"/>
              </a:rPr>
              <a:t>Sở</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cầu</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bất</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đắc</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khổ</a:t>
            </a:r>
            <a:endParaRPr lang="en-US" altLang="en-US" sz="3600" dirty="0">
              <a:solidFill>
                <a:srgbClr val="002060"/>
              </a:solidFill>
              <a:latin typeface="Times New Roman" panose="02020603050405020304" pitchFamily="18" charset="0"/>
              <a:cs typeface="Times New Roman" panose="02020603050405020304" pitchFamily="18" charset="0"/>
            </a:endParaRPr>
          </a:p>
          <a:p>
            <a:pPr algn="just"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8. </a:t>
            </a:r>
            <a:r>
              <a:rPr lang="en-US" altLang="en-US" sz="3600" i="1" dirty="0" err="1">
                <a:solidFill>
                  <a:srgbClr val="FF0000"/>
                </a:solidFill>
                <a:latin typeface="Times New Roman" panose="02020603050405020304" pitchFamily="18" charset="0"/>
                <a:cs typeface="Times New Roman" panose="02020603050405020304" pitchFamily="18" charset="0"/>
              </a:rPr>
              <a:t>Ngu</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uẩn</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a:t>
            </a:r>
            <a:r>
              <a:rPr lang="en-US" altLang="en-US" sz="3600" dirty="0">
                <a:solidFill>
                  <a:srgbClr val="002060"/>
                </a:solidFill>
                <a:latin typeface="Times New Roman" panose="02020603050405020304" pitchFamily="18" charset="0"/>
                <a:cs typeface="Times New Roman" panose="02020603050405020304" pitchFamily="18" charset="0"/>
              </a:rPr>
              <a:t>̉</a:t>
            </a:r>
          </a:p>
          <a:p>
            <a:pPr algn="just" eaLnBrk="1" hangingPunct="1">
              <a:buFontTx/>
              <a:buNone/>
            </a:pPr>
            <a:endParaRPr lang="en-US" altLang="en-US" sz="2800" dirty="0">
              <a:solidFill>
                <a:srgbClr val="002060"/>
              </a:solidFill>
              <a:latin typeface="Times New Roman" panose="02020603050405020304" pitchFamily="18" charset="0"/>
              <a:cs typeface="Times New Roman" panose="02020603050405020304" pitchFamily="18" charset="0"/>
            </a:endParaRPr>
          </a:p>
          <a:p>
            <a:pPr algn="just" eaLnBrk="1" hangingPunct="1">
              <a:buFontTx/>
              <a:buNone/>
            </a:pPr>
            <a:endParaRPr lang="en-US" altLang="en-US" sz="2800" dirty="0">
              <a:solidFill>
                <a:srgbClr val="002060"/>
              </a:solidFill>
              <a:latin typeface="Times New Roman" panose="02020603050405020304" pitchFamily="18" charset="0"/>
              <a:cs typeface="Times New Roman" panose="02020603050405020304" pitchFamily="18" charset="0"/>
            </a:endParaRPr>
          </a:p>
        </p:txBody>
      </p:sp>
      <p:sp>
        <p:nvSpPr>
          <p:cNvPr id="48132" name="Title 4">
            <a:extLst>
              <a:ext uri="{FF2B5EF4-FFF2-40B4-BE49-F238E27FC236}">
                <a16:creationId xmlns:a16="http://schemas.microsoft.com/office/drawing/2014/main" id="{30F81BC2-A6C6-48CE-BA8A-DA2279FBB488}"/>
              </a:ext>
            </a:extLst>
          </p:cNvPr>
          <p:cNvSpPr>
            <a:spLocks noGrp="1"/>
          </p:cNvSpPr>
          <p:nvPr>
            <p:ph type="title"/>
          </p:nvPr>
        </p:nvSpPr>
        <p:spPr>
          <a:xfrm>
            <a:off x="1981200" y="457200"/>
            <a:ext cx="8229600" cy="762000"/>
          </a:xfrm>
        </p:spPr>
        <p:txBody>
          <a:bodyPr>
            <a:normAutofit/>
          </a:bodyPr>
          <a:lstStyle/>
          <a:p>
            <a:pPr algn="ctr"/>
            <a:r>
              <a:rPr lang="en-US" altLang="en-US" sz="3200" b="1" dirty="0">
                <a:solidFill>
                  <a:srgbClr val="C00000"/>
                </a:solidFill>
                <a:latin typeface="Times New Roman" panose="02020603050405020304" pitchFamily="18" charset="0"/>
                <a:cs typeface="Times New Roman" panose="02020603050405020304" pitchFamily="18" charset="0"/>
              </a:rPr>
              <a:t>1. KHỔ ĐẾ</a:t>
            </a:r>
          </a:p>
        </p:txBody>
      </p:sp>
      <p:sp>
        <p:nvSpPr>
          <p:cNvPr id="2" name="Rectangle: Rounded Corners 1">
            <a:extLst>
              <a:ext uri="{FF2B5EF4-FFF2-40B4-BE49-F238E27FC236}">
                <a16:creationId xmlns:a16="http://schemas.microsoft.com/office/drawing/2014/main" id="{A395C489-CDA0-4F1C-AC43-F4E27E72E81E}"/>
              </a:ext>
            </a:extLst>
          </p:cNvPr>
          <p:cNvSpPr/>
          <p:nvPr/>
        </p:nvSpPr>
        <p:spPr>
          <a:xfrm>
            <a:off x="1447800" y="1371600"/>
            <a:ext cx="9829800" cy="11430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en-US" sz="3200" dirty="0">
                <a:solidFill>
                  <a:srgbClr val="0070C0"/>
                </a:solidFill>
                <a:latin typeface="Times New Roman" panose="02020603050405020304" pitchFamily="18" charset="0"/>
                <a:cs typeface="Times New Roman" panose="02020603050405020304" pitchFamily="18" charset="0"/>
              </a:rPr>
              <a:t>Quan </a:t>
            </a:r>
            <a:r>
              <a:rPr lang="en-US" altLang="en-US" sz="3200" dirty="0" err="1">
                <a:solidFill>
                  <a:srgbClr val="0070C0"/>
                </a:solidFill>
                <a:latin typeface="Times New Roman" panose="02020603050405020304" pitchFamily="18" charset="0"/>
                <a:cs typeface="Times New Roman" panose="02020603050405020304" pitchFamily="18" charset="0"/>
              </a:rPr>
              <a:t>điểm</a:t>
            </a:r>
            <a:r>
              <a:rPr lang="en-US" altLang="en-US" sz="3200" dirty="0">
                <a:solidFill>
                  <a:srgbClr val="0070C0"/>
                </a:solidFill>
                <a:latin typeface="Times New Roman" panose="02020603050405020304" pitchFamily="18" charset="0"/>
                <a:cs typeface="Times New Roman" panose="02020603050405020304" pitchFamily="18" charset="0"/>
              </a:rPr>
              <a:t> </a:t>
            </a:r>
            <a:r>
              <a:rPr lang="en-US" altLang="en-US" sz="3200" dirty="0" err="1">
                <a:solidFill>
                  <a:srgbClr val="0070C0"/>
                </a:solidFill>
                <a:latin typeface="Times New Roman" panose="02020603050405020304" pitchFamily="18" charset="0"/>
                <a:cs typeface="Times New Roman" panose="02020603050405020304" pitchFamily="18" charset="0"/>
              </a:rPr>
              <a:t>của</a:t>
            </a:r>
            <a:r>
              <a:rPr lang="en-US" altLang="en-US" sz="3200" dirty="0">
                <a:solidFill>
                  <a:srgbClr val="0070C0"/>
                </a:solidFill>
                <a:latin typeface="Times New Roman" panose="02020603050405020304" pitchFamily="18" charset="0"/>
                <a:cs typeface="Times New Roman" panose="02020603050405020304" pitchFamily="18" charset="0"/>
              </a:rPr>
              <a:t> </a:t>
            </a:r>
            <a:r>
              <a:rPr lang="en-US" altLang="en-US" sz="3200" dirty="0" err="1">
                <a:solidFill>
                  <a:srgbClr val="0070C0"/>
                </a:solidFill>
                <a:latin typeface="Times New Roman" panose="02020603050405020304" pitchFamily="18" charset="0"/>
                <a:cs typeface="Times New Roman" panose="02020603050405020304" pitchFamily="18" charset="0"/>
              </a:rPr>
              <a:t>triết</a:t>
            </a:r>
            <a:r>
              <a:rPr lang="en-US" altLang="en-US" sz="3200" dirty="0">
                <a:solidFill>
                  <a:srgbClr val="0070C0"/>
                </a:solidFill>
                <a:latin typeface="Times New Roman" panose="02020603050405020304" pitchFamily="18" charset="0"/>
                <a:cs typeface="Times New Roman" panose="02020603050405020304" pitchFamily="18" charset="0"/>
              </a:rPr>
              <a:t> </a:t>
            </a:r>
            <a:r>
              <a:rPr lang="en-US" altLang="en-US" sz="3200" dirty="0" err="1">
                <a:solidFill>
                  <a:srgbClr val="0070C0"/>
                </a:solidFill>
                <a:latin typeface="Times New Roman" panose="02020603050405020304" pitchFamily="18" charset="0"/>
                <a:cs typeface="Times New Roman" panose="02020603050405020304" pitchFamily="18" charset="0"/>
              </a:rPr>
              <a:t>học</a:t>
            </a:r>
            <a:r>
              <a:rPr lang="en-US" altLang="en-US" sz="3200" dirty="0">
                <a:solidFill>
                  <a:srgbClr val="0070C0"/>
                </a:solidFill>
                <a:latin typeface="Times New Roman" panose="02020603050405020304" pitchFamily="18" charset="0"/>
                <a:cs typeface="Times New Roman" panose="02020603050405020304" pitchFamily="18" charset="0"/>
              </a:rPr>
              <a:t> </a:t>
            </a:r>
            <a:r>
              <a:rPr lang="en-US" altLang="en-US" sz="3200" dirty="0" err="1">
                <a:solidFill>
                  <a:srgbClr val="0070C0"/>
                </a:solidFill>
                <a:latin typeface="Times New Roman" panose="02020603050405020304" pitchFamily="18" charset="0"/>
                <a:cs typeface="Times New Roman" panose="02020603050405020304" pitchFamily="18" charset="0"/>
              </a:rPr>
              <a:t>Phật</a:t>
            </a:r>
            <a:r>
              <a:rPr lang="en-US" altLang="en-US" sz="3200" dirty="0">
                <a:solidFill>
                  <a:srgbClr val="0070C0"/>
                </a:solidFill>
                <a:latin typeface="Times New Roman" panose="02020603050405020304" pitchFamily="18" charset="0"/>
                <a:cs typeface="Times New Roman" panose="02020603050405020304" pitchFamily="18" charset="0"/>
              </a:rPr>
              <a:t> </a:t>
            </a:r>
            <a:r>
              <a:rPr lang="en-US" altLang="en-US" sz="3200" dirty="0" err="1">
                <a:solidFill>
                  <a:srgbClr val="0070C0"/>
                </a:solidFill>
                <a:latin typeface="Times New Roman" panose="02020603050405020304" pitchFamily="18" charset="0"/>
                <a:cs typeface="Times New Roman" panose="02020603050405020304" pitchFamily="18" charset="0"/>
              </a:rPr>
              <a:t>giáo</a:t>
            </a:r>
            <a:r>
              <a:rPr lang="en-US" altLang="en-US" sz="3200" dirty="0">
                <a:solidFill>
                  <a:srgbClr val="0070C0"/>
                </a:solidFill>
                <a:latin typeface="Times New Roman" panose="02020603050405020304" pitchFamily="18" charset="0"/>
                <a:cs typeface="Times New Roman" panose="02020603050405020304" pitchFamily="18" charset="0"/>
              </a:rPr>
              <a:t> </a:t>
            </a:r>
            <a:r>
              <a:rPr lang="en-US" altLang="en-US" sz="3200" dirty="0" err="1">
                <a:solidFill>
                  <a:srgbClr val="0070C0"/>
                </a:solidFill>
                <a:latin typeface="Times New Roman" panose="02020603050405020304" pitchFamily="18" charset="0"/>
                <a:cs typeface="Times New Roman" panose="02020603050405020304" pitchFamily="18" charset="0"/>
              </a:rPr>
              <a:t>vê</a:t>
            </a:r>
            <a:r>
              <a:rPr lang="en-US" altLang="en-US" sz="3200" dirty="0">
                <a:solidFill>
                  <a:srgbClr val="0070C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nỗi</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khô</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0070C0"/>
                </a:solidFill>
                <a:latin typeface="Times New Roman" panose="02020603050405020304" pitchFamily="18" charset="0"/>
                <a:cs typeface="Times New Roman" panose="02020603050405020304" pitchFamily="18" charset="0"/>
              </a:rPr>
              <a:t>của</a:t>
            </a:r>
            <a:r>
              <a:rPr lang="en-US" altLang="en-US" sz="3200" dirty="0">
                <a:solidFill>
                  <a:srgbClr val="0070C0"/>
                </a:solidFill>
                <a:latin typeface="Times New Roman" panose="02020603050405020304" pitchFamily="18" charset="0"/>
                <a:cs typeface="Times New Roman" panose="02020603050405020304" pitchFamily="18" charset="0"/>
              </a:rPr>
              <a:t> </a:t>
            </a:r>
            <a:r>
              <a:rPr lang="en-US" altLang="en-US" sz="3200" dirty="0" err="1">
                <a:solidFill>
                  <a:srgbClr val="0070C0"/>
                </a:solidFill>
                <a:latin typeface="Times New Roman" panose="02020603050405020304" pitchFamily="18" charset="0"/>
                <a:cs typeface="Times New Roman" panose="02020603050405020304" pitchFamily="18" charset="0"/>
              </a:rPr>
              <a:t>cuộc</a:t>
            </a:r>
            <a:r>
              <a:rPr lang="en-US" altLang="en-US" sz="3200" dirty="0">
                <a:solidFill>
                  <a:srgbClr val="0070C0"/>
                </a:solidFill>
                <a:latin typeface="Times New Roman" panose="02020603050405020304" pitchFamily="18" charset="0"/>
                <a:cs typeface="Times New Roman" panose="02020603050405020304" pitchFamily="18" charset="0"/>
              </a:rPr>
              <a:t> </a:t>
            </a:r>
            <a:r>
              <a:rPr lang="en-US" altLang="en-US" sz="3200" dirty="0" err="1">
                <a:solidFill>
                  <a:srgbClr val="0070C0"/>
                </a:solidFill>
                <a:latin typeface="Times New Roman" panose="02020603050405020304" pitchFamily="18" charset="0"/>
                <a:cs typeface="Times New Roman" panose="02020603050405020304" pitchFamily="18" charset="0"/>
              </a:rPr>
              <a:t>đời</a:t>
            </a:r>
            <a:endParaRPr lang="en-US" sz="320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8132"/>
                                        </p:tgtEl>
                                        <p:attrNameLst>
                                          <p:attrName>style.visibility</p:attrName>
                                        </p:attrNameLst>
                                      </p:cBhvr>
                                      <p:to>
                                        <p:strVal val="visible"/>
                                      </p:to>
                                    </p:set>
                                    <p:animEffect transition="in" filter="fade">
                                      <p:cBhvr>
                                        <p:cTn id="7" dur="1000"/>
                                        <p:tgtEl>
                                          <p:spTgt spid="48132"/>
                                        </p:tgtEl>
                                      </p:cBhvr>
                                    </p:animEffect>
                                    <p:anim calcmode="lin" valueType="num">
                                      <p:cBhvr>
                                        <p:cTn id="8" dur="1000" fill="hold"/>
                                        <p:tgtEl>
                                          <p:spTgt spid="48132"/>
                                        </p:tgtEl>
                                        <p:attrNameLst>
                                          <p:attrName>ppt_x</p:attrName>
                                        </p:attrNameLst>
                                      </p:cBhvr>
                                      <p:tavLst>
                                        <p:tav tm="0">
                                          <p:val>
                                            <p:strVal val="#ppt_x"/>
                                          </p:val>
                                        </p:tav>
                                        <p:tav tm="100000">
                                          <p:val>
                                            <p:strVal val="#ppt_x"/>
                                          </p:val>
                                        </p:tav>
                                      </p:tavLst>
                                    </p:anim>
                                    <p:anim calcmode="lin" valueType="num">
                                      <p:cBhvr>
                                        <p:cTn id="9" dur="1000" fill="hold"/>
                                        <p:tgtEl>
                                          <p:spTgt spid="4813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9699">
                                            <p:bg/>
                                          </p:spTgt>
                                        </p:tgtEl>
                                        <p:attrNameLst>
                                          <p:attrName>style.visibility</p:attrName>
                                        </p:attrNameLst>
                                      </p:cBhvr>
                                      <p:to>
                                        <p:strVal val="visible"/>
                                      </p:to>
                                    </p:set>
                                    <p:animEffect transition="in" filter="fade">
                                      <p:cBhvr>
                                        <p:cTn id="21" dur="1000"/>
                                        <p:tgtEl>
                                          <p:spTgt spid="29699">
                                            <p:bg/>
                                          </p:spTgt>
                                        </p:tgtEl>
                                      </p:cBhvr>
                                    </p:animEffect>
                                    <p:anim calcmode="lin" valueType="num">
                                      <p:cBhvr>
                                        <p:cTn id="22" dur="1000" fill="hold"/>
                                        <p:tgtEl>
                                          <p:spTgt spid="29699">
                                            <p:bg/>
                                          </p:spTgt>
                                        </p:tgtEl>
                                        <p:attrNameLst>
                                          <p:attrName>ppt_x</p:attrName>
                                        </p:attrNameLst>
                                      </p:cBhvr>
                                      <p:tavLst>
                                        <p:tav tm="0">
                                          <p:val>
                                            <p:strVal val="#ppt_x"/>
                                          </p:val>
                                        </p:tav>
                                        <p:tav tm="100000">
                                          <p:val>
                                            <p:strVal val="#ppt_x"/>
                                          </p:val>
                                        </p:tav>
                                      </p:tavLst>
                                    </p:anim>
                                    <p:anim calcmode="lin" valueType="num">
                                      <p:cBhvr>
                                        <p:cTn id="23" dur="1000" fill="hold"/>
                                        <p:tgtEl>
                                          <p:spTgt spid="29699">
                                            <p:bg/>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9699">
                                            <p:txEl>
                                              <p:pRg st="0" end="0"/>
                                            </p:txEl>
                                          </p:spTgt>
                                        </p:tgtEl>
                                        <p:attrNameLst>
                                          <p:attrName>style.visibility</p:attrName>
                                        </p:attrNameLst>
                                      </p:cBhvr>
                                      <p:to>
                                        <p:strVal val="visible"/>
                                      </p:to>
                                    </p:set>
                                    <p:animEffect transition="in" filter="fade">
                                      <p:cBhvr>
                                        <p:cTn id="28" dur="1000"/>
                                        <p:tgtEl>
                                          <p:spTgt spid="29699">
                                            <p:txEl>
                                              <p:pRg st="0" end="0"/>
                                            </p:txEl>
                                          </p:spTgt>
                                        </p:tgtEl>
                                      </p:cBhvr>
                                    </p:animEffect>
                                    <p:anim calcmode="lin" valueType="num">
                                      <p:cBhvr>
                                        <p:cTn id="29" dur="1000" fill="hold"/>
                                        <p:tgtEl>
                                          <p:spTgt spid="29699">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2969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9699">
                                            <p:txEl>
                                              <p:pRg st="1" end="1"/>
                                            </p:txEl>
                                          </p:spTgt>
                                        </p:tgtEl>
                                        <p:attrNameLst>
                                          <p:attrName>style.visibility</p:attrName>
                                        </p:attrNameLst>
                                      </p:cBhvr>
                                      <p:to>
                                        <p:strVal val="visible"/>
                                      </p:to>
                                    </p:set>
                                    <p:animEffect transition="in" filter="fade">
                                      <p:cBhvr>
                                        <p:cTn id="35" dur="1000"/>
                                        <p:tgtEl>
                                          <p:spTgt spid="29699">
                                            <p:txEl>
                                              <p:pRg st="1" end="1"/>
                                            </p:txEl>
                                          </p:spTgt>
                                        </p:tgtEl>
                                      </p:cBhvr>
                                    </p:animEffect>
                                    <p:anim calcmode="lin" valueType="num">
                                      <p:cBhvr>
                                        <p:cTn id="36" dur="1000" fill="hold"/>
                                        <p:tgtEl>
                                          <p:spTgt spid="29699">
                                            <p:txEl>
                                              <p:pRg st="1" end="1"/>
                                            </p:txEl>
                                          </p:spTgt>
                                        </p:tgtEl>
                                        <p:attrNameLst>
                                          <p:attrName>ppt_x</p:attrName>
                                        </p:attrNameLst>
                                      </p:cBhvr>
                                      <p:tavLst>
                                        <p:tav tm="0">
                                          <p:val>
                                            <p:strVal val="#ppt_x"/>
                                          </p:val>
                                        </p:tav>
                                        <p:tav tm="100000">
                                          <p:val>
                                            <p:strVal val="#ppt_x"/>
                                          </p:val>
                                        </p:tav>
                                      </p:tavLst>
                                    </p:anim>
                                    <p:anim calcmode="lin" valueType="num">
                                      <p:cBhvr>
                                        <p:cTn id="37" dur="1000" fill="hold"/>
                                        <p:tgtEl>
                                          <p:spTgt spid="2969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9699">
                                            <p:txEl>
                                              <p:pRg st="2" end="2"/>
                                            </p:txEl>
                                          </p:spTgt>
                                        </p:tgtEl>
                                        <p:attrNameLst>
                                          <p:attrName>style.visibility</p:attrName>
                                        </p:attrNameLst>
                                      </p:cBhvr>
                                      <p:to>
                                        <p:strVal val="visible"/>
                                      </p:to>
                                    </p:set>
                                    <p:animEffect transition="in" filter="fade">
                                      <p:cBhvr>
                                        <p:cTn id="42" dur="1000"/>
                                        <p:tgtEl>
                                          <p:spTgt spid="29699">
                                            <p:txEl>
                                              <p:pRg st="2" end="2"/>
                                            </p:txEl>
                                          </p:spTgt>
                                        </p:tgtEl>
                                      </p:cBhvr>
                                    </p:animEffect>
                                    <p:anim calcmode="lin" valueType="num">
                                      <p:cBhvr>
                                        <p:cTn id="43" dur="1000" fill="hold"/>
                                        <p:tgtEl>
                                          <p:spTgt spid="29699">
                                            <p:txEl>
                                              <p:pRg st="2" end="2"/>
                                            </p:txEl>
                                          </p:spTgt>
                                        </p:tgtEl>
                                        <p:attrNameLst>
                                          <p:attrName>ppt_x</p:attrName>
                                        </p:attrNameLst>
                                      </p:cBhvr>
                                      <p:tavLst>
                                        <p:tav tm="0">
                                          <p:val>
                                            <p:strVal val="#ppt_x"/>
                                          </p:val>
                                        </p:tav>
                                        <p:tav tm="100000">
                                          <p:val>
                                            <p:strVal val="#ppt_x"/>
                                          </p:val>
                                        </p:tav>
                                      </p:tavLst>
                                    </p:anim>
                                    <p:anim calcmode="lin" valueType="num">
                                      <p:cBhvr>
                                        <p:cTn id="44" dur="1000" fill="hold"/>
                                        <p:tgtEl>
                                          <p:spTgt spid="2969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9699">
                                            <p:txEl>
                                              <p:pRg st="3" end="3"/>
                                            </p:txEl>
                                          </p:spTgt>
                                        </p:tgtEl>
                                        <p:attrNameLst>
                                          <p:attrName>style.visibility</p:attrName>
                                        </p:attrNameLst>
                                      </p:cBhvr>
                                      <p:to>
                                        <p:strVal val="visible"/>
                                      </p:to>
                                    </p:set>
                                    <p:animEffect transition="in" filter="fade">
                                      <p:cBhvr>
                                        <p:cTn id="49" dur="1000"/>
                                        <p:tgtEl>
                                          <p:spTgt spid="29699">
                                            <p:txEl>
                                              <p:pRg st="3" end="3"/>
                                            </p:txEl>
                                          </p:spTgt>
                                        </p:tgtEl>
                                      </p:cBhvr>
                                    </p:animEffect>
                                    <p:anim calcmode="lin" valueType="num">
                                      <p:cBhvr>
                                        <p:cTn id="50" dur="1000" fill="hold"/>
                                        <p:tgtEl>
                                          <p:spTgt spid="29699">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2969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29699">
                                            <p:txEl>
                                              <p:pRg st="4" end="4"/>
                                            </p:txEl>
                                          </p:spTgt>
                                        </p:tgtEl>
                                        <p:attrNameLst>
                                          <p:attrName>style.visibility</p:attrName>
                                        </p:attrNameLst>
                                      </p:cBhvr>
                                      <p:to>
                                        <p:strVal val="visible"/>
                                      </p:to>
                                    </p:set>
                                    <p:animEffect transition="in" filter="fade">
                                      <p:cBhvr>
                                        <p:cTn id="56" dur="1000"/>
                                        <p:tgtEl>
                                          <p:spTgt spid="29699">
                                            <p:txEl>
                                              <p:pRg st="4" end="4"/>
                                            </p:txEl>
                                          </p:spTgt>
                                        </p:tgtEl>
                                      </p:cBhvr>
                                    </p:animEffect>
                                    <p:anim calcmode="lin" valueType="num">
                                      <p:cBhvr>
                                        <p:cTn id="57" dur="1000" fill="hold"/>
                                        <p:tgtEl>
                                          <p:spTgt spid="29699">
                                            <p:txEl>
                                              <p:pRg st="4" end="4"/>
                                            </p:txEl>
                                          </p:spTgt>
                                        </p:tgtEl>
                                        <p:attrNameLst>
                                          <p:attrName>ppt_x</p:attrName>
                                        </p:attrNameLst>
                                      </p:cBhvr>
                                      <p:tavLst>
                                        <p:tav tm="0">
                                          <p:val>
                                            <p:strVal val="#ppt_x"/>
                                          </p:val>
                                        </p:tav>
                                        <p:tav tm="100000">
                                          <p:val>
                                            <p:strVal val="#ppt_x"/>
                                          </p:val>
                                        </p:tav>
                                      </p:tavLst>
                                    </p:anim>
                                    <p:anim calcmode="lin" valueType="num">
                                      <p:cBhvr>
                                        <p:cTn id="58" dur="1000" fill="hold"/>
                                        <p:tgtEl>
                                          <p:spTgt spid="29699">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4">
                                            <p:bg/>
                                          </p:spTgt>
                                        </p:tgtEl>
                                        <p:attrNameLst>
                                          <p:attrName>style.visibility</p:attrName>
                                        </p:attrNameLst>
                                      </p:cBhvr>
                                      <p:to>
                                        <p:strVal val="visible"/>
                                      </p:to>
                                    </p:set>
                                    <p:animEffect transition="in" filter="fade">
                                      <p:cBhvr>
                                        <p:cTn id="63" dur="1000"/>
                                        <p:tgtEl>
                                          <p:spTgt spid="4">
                                            <p:bg/>
                                          </p:spTgt>
                                        </p:tgtEl>
                                      </p:cBhvr>
                                    </p:animEffect>
                                    <p:anim calcmode="lin" valueType="num">
                                      <p:cBhvr>
                                        <p:cTn id="64" dur="1000" fill="hold"/>
                                        <p:tgtEl>
                                          <p:spTgt spid="4">
                                            <p:bg/>
                                          </p:spTgt>
                                        </p:tgtEl>
                                        <p:attrNameLst>
                                          <p:attrName>ppt_x</p:attrName>
                                        </p:attrNameLst>
                                      </p:cBhvr>
                                      <p:tavLst>
                                        <p:tav tm="0">
                                          <p:val>
                                            <p:strVal val="#ppt_x"/>
                                          </p:val>
                                        </p:tav>
                                        <p:tav tm="100000">
                                          <p:val>
                                            <p:strVal val="#ppt_x"/>
                                          </p:val>
                                        </p:tav>
                                      </p:tavLst>
                                    </p:anim>
                                    <p:anim calcmode="lin" valueType="num">
                                      <p:cBhvr>
                                        <p:cTn id="65" dur="1000" fill="hold"/>
                                        <p:tgtEl>
                                          <p:spTgt spid="4">
                                            <p:bg/>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4">
                                            <p:txEl>
                                              <p:pRg st="0" end="0"/>
                                            </p:txEl>
                                          </p:spTgt>
                                        </p:tgtEl>
                                        <p:attrNameLst>
                                          <p:attrName>style.visibility</p:attrName>
                                        </p:attrNameLst>
                                      </p:cBhvr>
                                      <p:to>
                                        <p:strVal val="visible"/>
                                      </p:to>
                                    </p:set>
                                    <p:animEffect transition="in" filter="fade">
                                      <p:cBhvr>
                                        <p:cTn id="70" dur="1000"/>
                                        <p:tgtEl>
                                          <p:spTgt spid="4">
                                            <p:txEl>
                                              <p:pRg st="0" end="0"/>
                                            </p:txEl>
                                          </p:spTgt>
                                        </p:tgtEl>
                                      </p:cBhvr>
                                    </p:animEffect>
                                    <p:anim calcmode="lin" valueType="num">
                                      <p:cBhvr>
                                        <p:cTn id="71"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72"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4">
                                            <p:txEl>
                                              <p:pRg st="1" end="1"/>
                                            </p:txEl>
                                          </p:spTgt>
                                        </p:tgtEl>
                                        <p:attrNameLst>
                                          <p:attrName>style.visibility</p:attrName>
                                        </p:attrNameLst>
                                      </p:cBhvr>
                                      <p:to>
                                        <p:strVal val="visible"/>
                                      </p:to>
                                    </p:set>
                                    <p:animEffect transition="in" filter="fade">
                                      <p:cBhvr>
                                        <p:cTn id="77" dur="1000"/>
                                        <p:tgtEl>
                                          <p:spTgt spid="4">
                                            <p:txEl>
                                              <p:pRg st="1" end="1"/>
                                            </p:txEl>
                                          </p:spTgt>
                                        </p:tgtEl>
                                      </p:cBhvr>
                                    </p:animEffect>
                                    <p:anim calcmode="lin" valueType="num">
                                      <p:cBhvr>
                                        <p:cTn id="7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7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4">
                                            <p:txEl>
                                              <p:pRg st="2" end="2"/>
                                            </p:txEl>
                                          </p:spTgt>
                                        </p:tgtEl>
                                        <p:attrNameLst>
                                          <p:attrName>style.visibility</p:attrName>
                                        </p:attrNameLst>
                                      </p:cBhvr>
                                      <p:to>
                                        <p:strVal val="visible"/>
                                      </p:to>
                                    </p:set>
                                    <p:animEffect transition="in" filter="fade">
                                      <p:cBhvr>
                                        <p:cTn id="84" dur="1000"/>
                                        <p:tgtEl>
                                          <p:spTgt spid="4">
                                            <p:txEl>
                                              <p:pRg st="2" end="2"/>
                                            </p:txEl>
                                          </p:spTgt>
                                        </p:tgtEl>
                                      </p:cBhvr>
                                    </p:animEffect>
                                    <p:anim calcmode="lin" valueType="num">
                                      <p:cBhvr>
                                        <p:cTn id="85"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86"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4">
                                            <p:txEl>
                                              <p:pRg st="3" end="3"/>
                                            </p:txEl>
                                          </p:spTgt>
                                        </p:tgtEl>
                                        <p:attrNameLst>
                                          <p:attrName>style.visibility</p:attrName>
                                        </p:attrNameLst>
                                      </p:cBhvr>
                                      <p:to>
                                        <p:strVal val="visible"/>
                                      </p:to>
                                    </p:set>
                                    <p:animEffect transition="in" filter="fade">
                                      <p:cBhvr>
                                        <p:cTn id="91" dur="1000"/>
                                        <p:tgtEl>
                                          <p:spTgt spid="4">
                                            <p:txEl>
                                              <p:pRg st="3" end="3"/>
                                            </p:txEl>
                                          </p:spTgt>
                                        </p:tgtEl>
                                      </p:cBhvr>
                                    </p:animEffect>
                                    <p:anim calcmode="lin" valueType="num">
                                      <p:cBhvr>
                                        <p:cTn id="92"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93"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9" grpId="0" build="p" animBg="1"/>
      <p:bldP spid="4" grpId="0" build="p" animBg="1"/>
      <p:bldP spid="48132" grpId="0"/>
      <p:bldP spid="2"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A3CA267C-DCEA-4AFB-A3E8-DF7886ED6AD2}"/>
              </a:ext>
            </a:extLst>
          </p:cNvPr>
          <p:cNvSpPr>
            <a:spLocks noGrp="1" noChangeArrowheads="1"/>
          </p:cNvSpPr>
          <p:nvPr>
            <p:ph type="title"/>
          </p:nvPr>
        </p:nvSpPr>
        <p:spPr>
          <a:xfrm>
            <a:off x="1943100" y="304800"/>
            <a:ext cx="8305800" cy="914400"/>
          </a:xfrm>
        </p:spPr>
        <p:txBody>
          <a:bodyPr>
            <a:normAutofit/>
          </a:bodyPr>
          <a:lstStyle/>
          <a:p>
            <a:pPr algn="ctr" eaLnBrk="1" hangingPunct="1"/>
            <a:r>
              <a:rPr lang="en-US" altLang="en-US" sz="3200" b="1" dirty="0">
                <a:solidFill>
                  <a:srgbClr val="C00000"/>
                </a:solidFill>
                <a:latin typeface="Times New Roman" panose="02020603050405020304" pitchFamily="18" charset="0"/>
                <a:cs typeface="Times New Roman" panose="02020603050405020304" pitchFamily="18" charset="0"/>
              </a:rPr>
              <a:t>2. TẬP ĐẾ</a:t>
            </a:r>
          </a:p>
        </p:txBody>
      </p:sp>
      <p:sp>
        <p:nvSpPr>
          <p:cNvPr id="32771" name="Rectangle 3">
            <a:extLst>
              <a:ext uri="{FF2B5EF4-FFF2-40B4-BE49-F238E27FC236}">
                <a16:creationId xmlns:a16="http://schemas.microsoft.com/office/drawing/2014/main" id="{DBE2217D-F5AA-4240-BD79-98B8684E64A9}"/>
              </a:ext>
            </a:extLst>
          </p:cNvPr>
          <p:cNvSpPr>
            <a:spLocks noGrp="1" noChangeArrowheads="1"/>
          </p:cNvSpPr>
          <p:nvPr>
            <p:ph type="body" idx="1"/>
          </p:nvPr>
        </p:nvSpPr>
        <p:spPr>
          <a:xfrm>
            <a:off x="990600" y="1600200"/>
            <a:ext cx="10134600" cy="4800600"/>
          </a:xfrm>
        </p:spPr>
        <p:txBody>
          <a:bodyPr>
            <a:noAutofit/>
          </a:bodyPr>
          <a:lstStyle/>
          <a:p>
            <a:pPr algn="ctr" eaLnBrk="1" hangingPunct="1">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b="1" i="1" dirty="0">
                <a:solidFill>
                  <a:srgbClr val="0070C0"/>
                </a:solidFill>
                <a:latin typeface="Times New Roman" panose="02020603050405020304" pitchFamily="18" charset="0"/>
                <a:cs typeface="Times New Roman" panose="02020603050405020304" pitchFamily="18" charset="0"/>
              </a:rPr>
              <a:t>Quan </a:t>
            </a:r>
            <a:r>
              <a:rPr lang="en-US" altLang="en-US" sz="2800" b="1" i="1" dirty="0" err="1">
                <a:solidFill>
                  <a:srgbClr val="0070C0"/>
                </a:solidFill>
                <a:latin typeface="Times New Roman" panose="02020603050405020304" pitchFamily="18" charset="0"/>
                <a:cs typeface="Times New Roman" panose="02020603050405020304" pitchFamily="18" charset="0"/>
              </a:rPr>
              <a:t>điểm</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của</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triết</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học</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Phật</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giáo</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vê</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những</a:t>
            </a:r>
            <a:endParaRPr lang="en-US" altLang="en-US" sz="2800" b="1" i="1" dirty="0">
              <a:solidFill>
                <a:srgbClr val="0070C0"/>
              </a:solidFill>
              <a:latin typeface="Times New Roman" panose="02020603050405020304" pitchFamily="18" charset="0"/>
              <a:cs typeface="Times New Roman" panose="02020603050405020304" pitchFamily="18" charset="0"/>
            </a:endParaRPr>
          </a:p>
          <a:p>
            <a:pPr algn="ctr" eaLnBrk="1" hangingPunct="1">
              <a:buFontTx/>
              <a:buNone/>
            </a:pP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nguyên</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nhân</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gây</a:t>
            </a:r>
            <a:r>
              <a:rPr lang="en-US" altLang="en-US" sz="2800" b="1" i="1" dirty="0">
                <a:solidFill>
                  <a:srgbClr val="0070C0"/>
                </a:solidFill>
                <a:latin typeface="Times New Roman" panose="02020603050405020304" pitchFamily="18" charset="0"/>
                <a:cs typeface="Times New Roman" panose="02020603050405020304" pitchFamily="18" charset="0"/>
              </a:rPr>
              <a:t> ra </a:t>
            </a:r>
            <a:r>
              <a:rPr lang="en-US" altLang="en-US" sz="2800" b="1" i="1" dirty="0" err="1">
                <a:solidFill>
                  <a:srgbClr val="0070C0"/>
                </a:solidFill>
                <a:latin typeface="Times New Roman" panose="02020603050405020304" pitchFamily="18" charset="0"/>
                <a:cs typeface="Times New Roman" panose="02020603050405020304" pitchFamily="18" charset="0"/>
              </a:rPr>
              <a:t>nỗi</a:t>
            </a:r>
            <a:r>
              <a:rPr lang="en-US" altLang="en-US" sz="2800" b="1" i="1" dirty="0">
                <a:solidFill>
                  <a:srgbClr val="0070C0"/>
                </a:solidFill>
                <a:latin typeface="Times New Roman" panose="02020603050405020304" pitchFamily="18" charset="0"/>
                <a:cs typeface="Times New Roman" panose="02020603050405020304" pitchFamily="18" charset="0"/>
              </a:rPr>
              <a:t> </a:t>
            </a:r>
            <a:r>
              <a:rPr lang="en-US" altLang="en-US" sz="2800" b="1" i="1" dirty="0" err="1">
                <a:solidFill>
                  <a:srgbClr val="0070C0"/>
                </a:solidFill>
                <a:latin typeface="Times New Roman" panose="02020603050405020304" pitchFamily="18" charset="0"/>
                <a:cs typeface="Times New Roman" panose="02020603050405020304" pitchFamily="18" charset="0"/>
              </a:rPr>
              <a:t>khô</a:t>
            </a:r>
            <a:r>
              <a:rPr lang="en-US" altLang="en-US" sz="2800" b="1" i="1" dirty="0">
                <a:solidFill>
                  <a:srgbClr val="0070C0"/>
                </a:solidFill>
                <a:latin typeface="Times New Roman" panose="02020603050405020304" pitchFamily="18" charset="0"/>
                <a:cs typeface="Times New Roman" panose="02020603050405020304" pitchFamily="18" charset="0"/>
              </a:rPr>
              <a:t>̉</a:t>
            </a:r>
          </a:p>
          <a:p>
            <a:pPr algn="just"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i="1" dirty="0" err="1">
                <a:solidFill>
                  <a:srgbClr val="7030A0"/>
                </a:solidFill>
                <a:latin typeface="Times New Roman" panose="02020603050405020304" pitchFamily="18" charset="0"/>
                <a:cs typeface="Times New Roman" panose="02020603050405020304" pitchFamily="18" charset="0"/>
              </a:rPr>
              <a:t>Thập</a:t>
            </a:r>
            <a:r>
              <a:rPr lang="en-US" altLang="en-US" sz="2800" i="1" dirty="0">
                <a:solidFill>
                  <a:srgbClr val="7030A0"/>
                </a:solidFill>
                <a:latin typeface="Times New Roman" panose="02020603050405020304" pitchFamily="18" charset="0"/>
                <a:cs typeface="Times New Roman" panose="02020603050405020304" pitchFamily="18" charset="0"/>
              </a:rPr>
              <a:t> </a:t>
            </a:r>
            <a:r>
              <a:rPr lang="en-US" altLang="en-US" sz="2800" i="1" dirty="0" err="1">
                <a:solidFill>
                  <a:srgbClr val="7030A0"/>
                </a:solidFill>
                <a:latin typeface="Times New Roman" panose="02020603050405020304" pitchFamily="18" charset="0"/>
                <a:cs typeface="Times New Roman" panose="02020603050405020304" pitchFamily="18" charset="0"/>
              </a:rPr>
              <a:t>nhị</a:t>
            </a:r>
            <a:r>
              <a:rPr lang="en-US" altLang="en-US" sz="2800" i="1" dirty="0">
                <a:solidFill>
                  <a:srgbClr val="7030A0"/>
                </a:solidFill>
                <a:latin typeface="Times New Roman" panose="02020603050405020304" pitchFamily="18" charset="0"/>
                <a:cs typeface="Times New Roman" panose="02020603050405020304" pitchFamily="18" charset="0"/>
              </a:rPr>
              <a:t> </a:t>
            </a:r>
            <a:r>
              <a:rPr lang="en-US" altLang="en-US" sz="2800" i="1" dirty="0" err="1">
                <a:solidFill>
                  <a:srgbClr val="7030A0"/>
                </a:solidFill>
                <a:latin typeface="Times New Roman" panose="02020603050405020304" pitchFamily="18" charset="0"/>
                <a:cs typeface="Times New Roman" panose="02020603050405020304" pitchFamily="18" charset="0"/>
              </a:rPr>
              <a:t>nhân</a:t>
            </a:r>
            <a:r>
              <a:rPr lang="en-US" altLang="en-US" sz="2800" i="1" dirty="0">
                <a:solidFill>
                  <a:srgbClr val="7030A0"/>
                </a:solidFill>
                <a:latin typeface="Times New Roman" panose="02020603050405020304" pitchFamily="18" charset="0"/>
                <a:cs typeface="Times New Roman" panose="02020603050405020304" pitchFamily="18" charset="0"/>
              </a:rPr>
              <a:t> </a:t>
            </a:r>
            <a:r>
              <a:rPr lang="en-US" altLang="en-US" sz="2800" i="1" dirty="0" err="1">
                <a:solidFill>
                  <a:srgbClr val="7030A0"/>
                </a:solidFill>
                <a:latin typeface="Times New Roman" panose="02020603050405020304" pitchFamily="18" charset="0"/>
                <a:cs typeface="Times New Roman" panose="02020603050405020304" pitchFamily="18" charset="0"/>
              </a:rPr>
              <a:t>duyên</a:t>
            </a:r>
            <a:r>
              <a:rPr lang="en-US" altLang="en-US" sz="2800" i="1" dirty="0">
                <a:solidFill>
                  <a:srgbClr val="7030A0"/>
                </a:solidFill>
                <a:latin typeface="Times New Roman" panose="02020603050405020304" pitchFamily="18" charset="0"/>
                <a:cs typeface="Times New Roman" panose="02020603050405020304" pitchFamily="18" charset="0"/>
              </a:rPr>
              <a:t> </a:t>
            </a:r>
          </a:p>
          <a:p>
            <a:pPr algn="just"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1. </a:t>
            </a:r>
            <a:r>
              <a:rPr lang="en-US" altLang="en-US" sz="2800" dirty="0" err="1">
                <a:solidFill>
                  <a:srgbClr val="002060"/>
                </a:solidFill>
                <a:latin typeface="Times New Roman" panose="02020603050405020304" pitchFamily="18" charset="0"/>
                <a:cs typeface="Times New Roman" panose="02020603050405020304" pitchFamily="18" charset="0"/>
              </a:rPr>
              <a:t>Vô</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minh</a:t>
            </a:r>
            <a:r>
              <a:rPr lang="en-US" altLang="en-US" sz="2800" dirty="0">
                <a:solidFill>
                  <a:srgbClr val="002060"/>
                </a:solidFill>
                <a:latin typeface="Times New Roman" panose="02020603050405020304" pitchFamily="18" charset="0"/>
                <a:cs typeface="Times New Roman" panose="02020603050405020304" pitchFamily="18" charset="0"/>
              </a:rPr>
              <a:t>	5. </a:t>
            </a:r>
            <a:r>
              <a:rPr lang="en-US" altLang="en-US" sz="2800" dirty="0" err="1">
                <a:solidFill>
                  <a:srgbClr val="002060"/>
                </a:solidFill>
                <a:latin typeface="Times New Roman" panose="02020603050405020304" pitchFamily="18" charset="0"/>
                <a:cs typeface="Times New Roman" panose="02020603050405020304" pitchFamily="18" charset="0"/>
              </a:rPr>
              <a:t>Lục</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nhập</a:t>
            </a:r>
            <a:r>
              <a:rPr lang="en-US" altLang="en-US" sz="2800" dirty="0">
                <a:solidFill>
                  <a:srgbClr val="002060"/>
                </a:solidFill>
                <a:latin typeface="Times New Roman" panose="02020603050405020304" pitchFamily="18" charset="0"/>
                <a:cs typeface="Times New Roman" panose="02020603050405020304" pitchFamily="18" charset="0"/>
              </a:rPr>
              <a:t>	 	  9. Thủ</a:t>
            </a:r>
          </a:p>
          <a:p>
            <a:pPr algn="just"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2. </a:t>
            </a:r>
            <a:r>
              <a:rPr lang="en-US" altLang="en-US" sz="2800" dirty="0" err="1">
                <a:solidFill>
                  <a:srgbClr val="002060"/>
                </a:solidFill>
                <a:latin typeface="Times New Roman" panose="02020603050405020304" pitchFamily="18" charset="0"/>
                <a:cs typeface="Times New Roman" panose="02020603050405020304" pitchFamily="18" charset="0"/>
              </a:rPr>
              <a:t>Hành</a:t>
            </a:r>
            <a:r>
              <a:rPr lang="en-US" altLang="en-US" sz="2800" dirty="0">
                <a:solidFill>
                  <a:srgbClr val="002060"/>
                </a:solidFill>
                <a:latin typeface="Times New Roman" panose="02020603050405020304" pitchFamily="18" charset="0"/>
                <a:cs typeface="Times New Roman" panose="02020603050405020304" pitchFamily="18" charset="0"/>
              </a:rPr>
              <a:t>		6. </a:t>
            </a:r>
            <a:r>
              <a:rPr lang="en-US" altLang="en-US" sz="2800" dirty="0" err="1">
                <a:solidFill>
                  <a:srgbClr val="002060"/>
                </a:solidFill>
                <a:latin typeface="Times New Roman" panose="02020603050405020304" pitchFamily="18" charset="0"/>
                <a:cs typeface="Times New Roman" panose="02020603050405020304" pitchFamily="18" charset="0"/>
              </a:rPr>
              <a:t>Xúc</a:t>
            </a:r>
            <a:r>
              <a:rPr lang="en-US" altLang="en-US" sz="2800" dirty="0">
                <a:solidFill>
                  <a:srgbClr val="002060"/>
                </a:solidFill>
                <a:latin typeface="Times New Roman" panose="02020603050405020304" pitchFamily="18" charset="0"/>
                <a:cs typeface="Times New Roman" panose="02020603050405020304" pitchFamily="18" charset="0"/>
              </a:rPr>
              <a:t>		10. </a:t>
            </a:r>
            <a:r>
              <a:rPr lang="en-US" altLang="en-US" sz="2800" dirty="0" err="1">
                <a:solidFill>
                  <a:srgbClr val="002060"/>
                </a:solidFill>
                <a:latin typeface="Times New Roman" panose="02020603050405020304" pitchFamily="18" charset="0"/>
                <a:cs typeface="Times New Roman" panose="02020603050405020304" pitchFamily="18" charset="0"/>
              </a:rPr>
              <a:t>Hữu</a:t>
            </a:r>
            <a:endParaRPr lang="en-US" altLang="en-US" sz="2800" dirty="0">
              <a:solidFill>
                <a:srgbClr val="002060"/>
              </a:solidFill>
              <a:latin typeface="Times New Roman" panose="02020603050405020304" pitchFamily="18" charset="0"/>
              <a:cs typeface="Times New Roman" panose="02020603050405020304" pitchFamily="18" charset="0"/>
            </a:endParaRPr>
          </a:p>
          <a:p>
            <a:pPr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3. </a:t>
            </a:r>
            <a:r>
              <a:rPr lang="en-US" altLang="en-US" sz="2800" dirty="0" err="1">
                <a:solidFill>
                  <a:srgbClr val="002060"/>
                </a:solidFill>
                <a:latin typeface="Times New Roman" panose="02020603050405020304" pitchFamily="18" charset="0"/>
                <a:cs typeface="Times New Roman" panose="02020603050405020304" pitchFamily="18" charset="0"/>
              </a:rPr>
              <a:t>Thức</a:t>
            </a:r>
            <a:r>
              <a:rPr lang="en-US" altLang="en-US" sz="2800" dirty="0">
                <a:solidFill>
                  <a:srgbClr val="002060"/>
                </a:solidFill>
                <a:latin typeface="Times New Roman" panose="02020603050405020304" pitchFamily="18" charset="0"/>
                <a:cs typeface="Times New Roman" panose="02020603050405020304" pitchFamily="18" charset="0"/>
              </a:rPr>
              <a:t>		7. Thụ		11. </a:t>
            </a:r>
            <a:r>
              <a:rPr lang="en-US" altLang="en-US" sz="2800" dirty="0" err="1">
                <a:solidFill>
                  <a:srgbClr val="002060"/>
                </a:solidFill>
                <a:latin typeface="Times New Roman" panose="02020603050405020304" pitchFamily="18" charset="0"/>
                <a:cs typeface="Times New Roman" panose="02020603050405020304" pitchFamily="18" charset="0"/>
              </a:rPr>
              <a:t>Sinh</a:t>
            </a:r>
            <a:endParaRPr lang="en-US" altLang="en-US" sz="2800" dirty="0">
              <a:solidFill>
                <a:srgbClr val="002060"/>
              </a:solidFill>
              <a:latin typeface="Times New Roman" panose="02020603050405020304" pitchFamily="18" charset="0"/>
              <a:cs typeface="Times New Roman" panose="02020603050405020304" pitchFamily="18" charset="0"/>
            </a:endParaRPr>
          </a:p>
          <a:p>
            <a:pPr algn="just"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4. </a:t>
            </a:r>
            <a:r>
              <a:rPr lang="en-US" altLang="en-US" sz="2800" dirty="0" err="1">
                <a:solidFill>
                  <a:srgbClr val="002060"/>
                </a:solidFill>
                <a:latin typeface="Times New Roman" panose="02020603050405020304" pitchFamily="18" charset="0"/>
                <a:cs typeface="Times New Roman" panose="02020603050405020304" pitchFamily="18" charset="0"/>
              </a:rPr>
              <a:t>Danh</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sắc</a:t>
            </a:r>
            <a:r>
              <a:rPr lang="en-US" altLang="en-US" sz="2800" dirty="0">
                <a:solidFill>
                  <a:srgbClr val="002060"/>
                </a:solidFill>
                <a:latin typeface="Times New Roman" panose="02020603050405020304" pitchFamily="18" charset="0"/>
                <a:cs typeface="Times New Roman" panose="02020603050405020304" pitchFamily="18" charset="0"/>
              </a:rPr>
              <a:t>	8.  </a:t>
            </a:r>
            <a:r>
              <a:rPr lang="en-US" altLang="en-US" sz="2800" dirty="0" err="1">
                <a:solidFill>
                  <a:srgbClr val="002060"/>
                </a:solidFill>
                <a:latin typeface="Times New Roman" panose="02020603050405020304" pitchFamily="18" charset="0"/>
                <a:cs typeface="Times New Roman" panose="02020603050405020304" pitchFamily="18" charset="0"/>
              </a:rPr>
              <a:t>Ái</a:t>
            </a:r>
            <a:r>
              <a:rPr lang="en-US" altLang="en-US" sz="2800" dirty="0">
                <a:solidFill>
                  <a:srgbClr val="002060"/>
                </a:solidFill>
                <a:latin typeface="Times New Roman" panose="02020603050405020304" pitchFamily="18" charset="0"/>
                <a:cs typeface="Times New Roman" panose="02020603050405020304" pitchFamily="18" charset="0"/>
              </a:rPr>
              <a:t>			12. </a:t>
            </a:r>
            <a:r>
              <a:rPr lang="en-US" altLang="en-US" sz="2800" dirty="0" err="1">
                <a:solidFill>
                  <a:srgbClr val="002060"/>
                </a:solidFill>
                <a:latin typeface="Times New Roman" panose="02020603050405020304" pitchFamily="18" charset="0"/>
                <a:cs typeface="Times New Roman" panose="02020603050405020304" pitchFamily="18" charset="0"/>
              </a:rPr>
              <a:t>Lão</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tư</a:t>
            </a:r>
            <a:r>
              <a:rPr lang="en-US" altLang="en-US" sz="2800" dirty="0">
                <a:solidFill>
                  <a:srgbClr val="002060"/>
                </a:solidFill>
                <a:latin typeface="Times New Roman" panose="02020603050405020304" pitchFamily="18" charset="0"/>
                <a:cs typeface="Times New Roman" panose="02020603050405020304" pitchFamily="18" charset="0"/>
              </a:rPr>
              <a:t>̉</a:t>
            </a:r>
          </a:p>
          <a:p>
            <a:pPr algn="just"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9154"/>
                                        </p:tgtEl>
                                        <p:attrNameLst>
                                          <p:attrName>style.visibility</p:attrName>
                                        </p:attrNameLst>
                                      </p:cBhvr>
                                      <p:to>
                                        <p:strVal val="visible"/>
                                      </p:to>
                                    </p:set>
                                    <p:animEffect transition="in" filter="fade">
                                      <p:cBhvr>
                                        <p:cTn id="7" dur="1000"/>
                                        <p:tgtEl>
                                          <p:spTgt spid="49154"/>
                                        </p:tgtEl>
                                      </p:cBhvr>
                                    </p:animEffect>
                                    <p:anim calcmode="lin" valueType="num">
                                      <p:cBhvr>
                                        <p:cTn id="8" dur="1000" fill="hold"/>
                                        <p:tgtEl>
                                          <p:spTgt spid="49154"/>
                                        </p:tgtEl>
                                        <p:attrNameLst>
                                          <p:attrName>ppt_x</p:attrName>
                                        </p:attrNameLst>
                                      </p:cBhvr>
                                      <p:tavLst>
                                        <p:tav tm="0">
                                          <p:val>
                                            <p:strVal val="#ppt_x"/>
                                          </p:val>
                                        </p:tav>
                                        <p:tav tm="100000">
                                          <p:val>
                                            <p:strVal val="#ppt_x"/>
                                          </p:val>
                                        </p:tav>
                                      </p:tavLst>
                                    </p:anim>
                                    <p:anim calcmode="lin" valueType="num">
                                      <p:cBhvr>
                                        <p:cTn id="9" dur="1000" fill="hold"/>
                                        <p:tgtEl>
                                          <p:spTgt spid="4915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2771">
                                            <p:txEl>
                                              <p:pRg st="0" end="0"/>
                                            </p:txEl>
                                          </p:spTgt>
                                        </p:tgtEl>
                                        <p:attrNameLst>
                                          <p:attrName>style.visibility</p:attrName>
                                        </p:attrNameLst>
                                      </p:cBhvr>
                                      <p:to>
                                        <p:strVal val="visible"/>
                                      </p:to>
                                    </p:set>
                                    <p:animEffect transition="in" filter="fade">
                                      <p:cBhvr>
                                        <p:cTn id="14" dur="1000"/>
                                        <p:tgtEl>
                                          <p:spTgt spid="32771">
                                            <p:txEl>
                                              <p:pRg st="0" end="0"/>
                                            </p:txEl>
                                          </p:spTgt>
                                        </p:tgtEl>
                                      </p:cBhvr>
                                    </p:animEffect>
                                    <p:anim calcmode="lin" valueType="num">
                                      <p:cBhvr>
                                        <p:cTn id="15" dur="1000" fill="hold"/>
                                        <p:tgtEl>
                                          <p:spTgt spid="3277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277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2771">
                                            <p:txEl>
                                              <p:pRg st="1" end="1"/>
                                            </p:txEl>
                                          </p:spTgt>
                                        </p:tgtEl>
                                        <p:attrNameLst>
                                          <p:attrName>style.visibility</p:attrName>
                                        </p:attrNameLst>
                                      </p:cBhvr>
                                      <p:to>
                                        <p:strVal val="visible"/>
                                      </p:to>
                                    </p:set>
                                    <p:animEffect transition="in" filter="fade">
                                      <p:cBhvr>
                                        <p:cTn id="21" dur="1000"/>
                                        <p:tgtEl>
                                          <p:spTgt spid="32771">
                                            <p:txEl>
                                              <p:pRg st="1" end="1"/>
                                            </p:txEl>
                                          </p:spTgt>
                                        </p:tgtEl>
                                      </p:cBhvr>
                                    </p:animEffect>
                                    <p:anim calcmode="lin" valueType="num">
                                      <p:cBhvr>
                                        <p:cTn id="22" dur="1000" fill="hold"/>
                                        <p:tgtEl>
                                          <p:spTgt spid="32771">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277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2771">
                                            <p:txEl>
                                              <p:pRg st="2" end="2"/>
                                            </p:txEl>
                                          </p:spTgt>
                                        </p:tgtEl>
                                        <p:attrNameLst>
                                          <p:attrName>style.visibility</p:attrName>
                                        </p:attrNameLst>
                                      </p:cBhvr>
                                      <p:to>
                                        <p:strVal val="visible"/>
                                      </p:to>
                                    </p:set>
                                    <p:animEffect transition="in" filter="fade">
                                      <p:cBhvr>
                                        <p:cTn id="28" dur="1000"/>
                                        <p:tgtEl>
                                          <p:spTgt spid="32771">
                                            <p:txEl>
                                              <p:pRg st="2" end="2"/>
                                            </p:txEl>
                                          </p:spTgt>
                                        </p:tgtEl>
                                      </p:cBhvr>
                                    </p:animEffect>
                                    <p:anim calcmode="lin" valueType="num">
                                      <p:cBhvr>
                                        <p:cTn id="29" dur="1000" fill="hold"/>
                                        <p:tgtEl>
                                          <p:spTgt spid="32771">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277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2771">
                                            <p:txEl>
                                              <p:pRg st="3" end="3"/>
                                            </p:txEl>
                                          </p:spTgt>
                                        </p:tgtEl>
                                        <p:attrNameLst>
                                          <p:attrName>style.visibility</p:attrName>
                                        </p:attrNameLst>
                                      </p:cBhvr>
                                      <p:to>
                                        <p:strVal val="visible"/>
                                      </p:to>
                                    </p:set>
                                    <p:animEffect transition="in" filter="fade">
                                      <p:cBhvr>
                                        <p:cTn id="35" dur="1000"/>
                                        <p:tgtEl>
                                          <p:spTgt spid="32771">
                                            <p:txEl>
                                              <p:pRg st="3" end="3"/>
                                            </p:txEl>
                                          </p:spTgt>
                                        </p:tgtEl>
                                      </p:cBhvr>
                                    </p:animEffect>
                                    <p:anim calcmode="lin" valueType="num">
                                      <p:cBhvr>
                                        <p:cTn id="36" dur="1000" fill="hold"/>
                                        <p:tgtEl>
                                          <p:spTgt spid="32771">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277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2771">
                                            <p:txEl>
                                              <p:pRg st="4" end="4"/>
                                            </p:txEl>
                                          </p:spTgt>
                                        </p:tgtEl>
                                        <p:attrNameLst>
                                          <p:attrName>style.visibility</p:attrName>
                                        </p:attrNameLst>
                                      </p:cBhvr>
                                      <p:to>
                                        <p:strVal val="visible"/>
                                      </p:to>
                                    </p:set>
                                    <p:animEffect transition="in" filter="fade">
                                      <p:cBhvr>
                                        <p:cTn id="42" dur="1000"/>
                                        <p:tgtEl>
                                          <p:spTgt spid="32771">
                                            <p:txEl>
                                              <p:pRg st="4" end="4"/>
                                            </p:txEl>
                                          </p:spTgt>
                                        </p:tgtEl>
                                      </p:cBhvr>
                                    </p:animEffect>
                                    <p:anim calcmode="lin" valueType="num">
                                      <p:cBhvr>
                                        <p:cTn id="43" dur="1000" fill="hold"/>
                                        <p:tgtEl>
                                          <p:spTgt spid="32771">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277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2771">
                                            <p:txEl>
                                              <p:pRg st="5" end="5"/>
                                            </p:txEl>
                                          </p:spTgt>
                                        </p:tgtEl>
                                        <p:attrNameLst>
                                          <p:attrName>style.visibility</p:attrName>
                                        </p:attrNameLst>
                                      </p:cBhvr>
                                      <p:to>
                                        <p:strVal val="visible"/>
                                      </p:to>
                                    </p:set>
                                    <p:animEffect transition="in" filter="fade">
                                      <p:cBhvr>
                                        <p:cTn id="49" dur="1000"/>
                                        <p:tgtEl>
                                          <p:spTgt spid="32771">
                                            <p:txEl>
                                              <p:pRg st="5" end="5"/>
                                            </p:txEl>
                                          </p:spTgt>
                                        </p:tgtEl>
                                      </p:cBhvr>
                                    </p:animEffect>
                                    <p:anim calcmode="lin" valueType="num">
                                      <p:cBhvr>
                                        <p:cTn id="50" dur="1000" fill="hold"/>
                                        <p:tgtEl>
                                          <p:spTgt spid="32771">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3277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2771">
                                            <p:txEl>
                                              <p:pRg st="6" end="6"/>
                                            </p:txEl>
                                          </p:spTgt>
                                        </p:tgtEl>
                                        <p:attrNameLst>
                                          <p:attrName>style.visibility</p:attrName>
                                        </p:attrNameLst>
                                      </p:cBhvr>
                                      <p:to>
                                        <p:strVal val="visible"/>
                                      </p:to>
                                    </p:set>
                                    <p:animEffect transition="in" filter="fade">
                                      <p:cBhvr>
                                        <p:cTn id="56" dur="1000"/>
                                        <p:tgtEl>
                                          <p:spTgt spid="32771">
                                            <p:txEl>
                                              <p:pRg st="6" end="6"/>
                                            </p:txEl>
                                          </p:spTgt>
                                        </p:tgtEl>
                                      </p:cBhvr>
                                    </p:animEffect>
                                    <p:anim calcmode="lin" valueType="num">
                                      <p:cBhvr>
                                        <p:cTn id="57" dur="1000" fill="hold"/>
                                        <p:tgtEl>
                                          <p:spTgt spid="32771">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32771">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2771">
                                            <p:txEl>
                                              <p:pRg st="7" end="7"/>
                                            </p:txEl>
                                          </p:spTgt>
                                        </p:tgtEl>
                                        <p:attrNameLst>
                                          <p:attrName>style.visibility</p:attrName>
                                        </p:attrNameLst>
                                      </p:cBhvr>
                                      <p:to>
                                        <p:strVal val="visible"/>
                                      </p:to>
                                    </p:set>
                                    <p:animEffect transition="in" filter="fade">
                                      <p:cBhvr>
                                        <p:cTn id="63" dur="1000"/>
                                        <p:tgtEl>
                                          <p:spTgt spid="32771">
                                            <p:txEl>
                                              <p:pRg st="7" end="7"/>
                                            </p:txEl>
                                          </p:spTgt>
                                        </p:tgtEl>
                                      </p:cBhvr>
                                    </p:animEffect>
                                    <p:anim calcmode="lin" valueType="num">
                                      <p:cBhvr>
                                        <p:cTn id="64" dur="1000" fill="hold"/>
                                        <p:tgtEl>
                                          <p:spTgt spid="32771">
                                            <p:txEl>
                                              <p:pRg st="7" end="7"/>
                                            </p:txEl>
                                          </p:spTgt>
                                        </p:tgtEl>
                                        <p:attrNameLst>
                                          <p:attrName>ppt_x</p:attrName>
                                        </p:attrNameLst>
                                      </p:cBhvr>
                                      <p:tavLst>
                                        <p:tav tm="0">
                                          <p:val>
                                            <p:strVal val="#ppt_x"/>
                                          </p:val>
                                        </p:tav>
                                        <p:tav tm="100000">
                                          <p:val>
                                            <p:strVal val="#ppt_x"/>
                                          </p:val>
                                        </p:tav>
                                      </p:tavLst>
                                    </p:anim>
                                    <p:anim calcmode="lin" valueType="num">
                                      <p:cBhvr>
                                        <p:cTn id="65" dur="1000" fill="hold"/>
                                        <p:tgtEl>
                                          <p:spTgt spid="32771">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54" grpId="0"/>
      <p:bldP spid="32771"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3">
            <a:extLst>
              <a:ext uri="{FF2B5EF4-FFF2-40B4-BE49-F238E27FC236}">
                <a16:creationId xmlns:a16="http://schemas.microsoft.com/office/drawing/2014/main" id="{5EE7A07A-20B1-4C36-A4C4-4172177484D3}"/>
              </a:ext>
            </a:extLst>
          </p:cNvPr>
          <p:cNvSpPr>
            <a:spLocks noGrp="1" noChangeArrowheads="1"/>
          </p:cNvSpPr>
          <p:nvPr>
            <p:ph sz="half" idx="1"/>
          </p:nvPr>
        </p:nvSpPr>
        <p:spPr>
          <a:xfrm>
            <a:off x="1371600" y="533400"/>
            <a:ext cx="9448800" cy="5715000"/>
          </a:xfrm>
        </p:spPr>
        <p:txBody>
          <a:bodyPr>
            <a:noAutofit/>
          </a:bodyPr>
          <a:lstStyle/>
          <a:p>
            <a:pPr eaLnBrk="1" hangingPunct="1">
              <a:buFontTx/>
              <a:buNone/>
            </a:pPr>
            <a:endParaRPr lang="en-US" altLang="en-US" sz="3200" dirty="0">
              <a:solidFill>
                <a:srgbClr val="002060"/>
              </a:solidFill>
              <a:latin typeface="Times New Roman" panose="02020603050405020304" pitchFamily="18" charset="0"/>
              <a:cs typeface="Times New Roman" panose="02020603050405020304" pitchFamily="18" charset="0"/>
            </a:endParaRPr>
          </a:p>
          <a:p>
            <a:pPr eaLnBrk="1" hangingPunct="1">
              <a:buFontTx/>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b="1" dirty="0">
                <a:solidFill>
                  <a:srgbClr val="002060"/>
                </a:solidFill>
                <a:latin typeface="Times New Roman" panose="02020603050405020304" pitchFamily="18" charset="0"/>
                <a:cs typeface="Times New Roman" panose="02020603050405020304" pitchFamily="18" charset="0"/>
              </a:rPr>
              <a:t> </a:t>
            </a:r>
          </a:p>
          <a:p>
            <a:pPr eaLnBrk="1" hangingPunct="1">
              <a:buFontTx/>
              <a:buNone/>
            </a:pPr>
            <a:r>
              <a:rPr lang="en-US" altLang="en-US" sz="3200" b="1" dirty="0">
                <a:solidFill>
                  <a:srgbClr val="002060"/>
                </a:solidFill>
                <a:latin typeface="Times New Roman" panose="02020603050405020304" pitchFamily="18" charset="0"/>
                <a:cs typeface="Times New Roman" panose="02020603050405020304" pitchFamily="18" charset="0"/>
              </a:rPr>
              <a:t>	</a:t>
            </a:r>
            <a:r>
              <a:rPr lang="en-US" altLang="en-US" sz="3600" b="1" i="1" dirty="0" err="1">
                <a:solidFill>
                  <a:srgbClr val="C00000"/>
                </a:solidFill>
                <a:latin typeface="Times New Roman" panose="02020603050405020304" pitchFamily="18" charset="0"/>
                <a:cs typeface="Times New Roman" panose="02020603050405020304" pitchFamily="18" charset="0"/>
              </a:rPr>
              <a:t>Căn</a:t>
            </a:r>
            <a:r>
              <a:rPr lang="en-US" altLang="en-US" sz="3600" b="1" i="1" dirty="0">
                <a:solidFill>
                  <a:srgbClr val="C00000"/>
                </a:solidFill>
                <a:latin typeface="Times New Roman" panose="02020603050405020304" pitchFamily="18" charset="0"/>
                <a:cs typeface="Times New Roman" panose="02020603050405020304" pitchFamily="18" charset="0"/>
              </a:rPr>
              <a:t> </a:t>
            </a:r>
            <a:r>
              <a:rPr lang="en-US" altLang="en-US" sz="3600" b="1" i="1" dirty="0" err="1">
                <a:solidFill>
                  <a:srgbClr val="C00000"/>
                </a:solidFill>
                <a:latin typeface="Times New Roman" panose="02020603050405020304" pitchFamily="18" charset="0"/>
                <a:cs typeface="Times New Roman" panose="02020603050405020304" pitchFamily="18" charset="0"/>
              </a:rPr>
              <a:t>nguyên</a:t>
            </a:r>
            <a:endParaRPr lang="en-US" altLang="en-US" sz="3600" b="1" i="1" dirty="0">
              <a:solidFill>
                <a:srgbClr val="C00000"/>
              </a:solidFill>
              <a:latin typeface="Times New Roman" panose="02020603050405020304" pitchFamily="18" charset="0"/>
              <a:cs typeface="Times New Roman" panose="02020603050405020304" pitchFamily="18" charset="0"/>
            </a:endParaRPr>
          </a:p>
          <a:p>
            <a:pPr eaLnBrk="1" hangingPunct="1">
              <a:buFontTx/>
              <a:buNone/>
            </a:pPr>
            <a:r>
              <a:rPr lang="en-US" altLang="en-US" sz="3600" b="1" i="1" dirty="0">
                <a:solidFill>
                  <a:srgbClr val="C00000"/>
                </a:solidFill>
                <a:latin typeface="Times New Roman" panose="02020603050405020304" pitchFamily="18" charset="0"/>
                <a:cs typeface="Times New Roman" panose="02020603050405020304" pitchFamily="18" charset="0"/>
              </a:rPr>
              <a:t>			</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Tham</a:t>
            </a:r>
            <a:r>
              <a:rPr lang="en-US" altLang="en-US" sz="3600" dirty="0">
                <a:solidFill>
                  <a:srgbClr val="002060"/>
                </a:solidFill>
                <a:latin typeface="Times New Roman" panose="02020603050405020304" pitchFamily="18" charset="0"/>
                <a:cs typeface="Times New Roman" panose="02020603050405020304" pitchFamily="18" charset="0"/>
              </a:rPr>
              <a:t> – </a:t>
            </a:r>
            <a:r>
              <a:rPr lang="en-US" altLang="en-US" sz="3600" dirty="0" err="1">
                <a:solidFill>
                  <a:srgbClr val="002060"/>
                </a:solidFill>
                <a:latin typeface="Times New Roman" panose="02020603050405020304" pitchFamily="18" charset="0"/>
                <a:cs typeface="Times New Roman" panose="02020603050405020304" pitchFamily="18" charset="0"/>
              </a:rPr>
              <a:t>Sân</a:t>
            </a:r>
            <a:r>
              <a:rPr lang="en-US" altLang="en-US" sz="3600" dirty="0">
                <a:solidFill>
                  <a:srgbClr val="002060"/>
                </a:solidFill>
                <a:latin typeface="Times New Roman" panose="02020603050405020304" pitchFamily="18" charset="0"/>
                <a:cs typeface="Times New Roman" panose="02020603050405020304" pitchFamily="18" charset="0"/>
              </a:rPr>
              <a:t> – Si</a:t>
            </a:r>
          </a:p>
          <a:p>
            <a:pPr eaLnBrk="1" hangingPunct="1">
              <a:buFontTx/>
              <a:buNone/>
            </a:pPr>
            <a:endParaRPr lang="en-US" altLang="en-US" sz="3600" dirty="0">
              <a:solidFill>
                <a:srgbClr val="002060"/>
              </a:solidFill>
              <a:latin typeface="Times New Roman" panose="02020603050405020304" pitchFamily="18" charset="0"/>
              <a:cs typeface="Times New Roman" panose="02020603050405020304" pitchFamily="18" charset="0"/>
            </a:endParaRPr>
          </a:p>
          <a:p>
            <a:pPr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b="1" i="1" dirty="0" err="1">
                <a:solidFill>
                  <a:srgbClr val="C00000"/>
                </a:solidFill>
                <a:latin typeface="Times New Roman" panose="02020603050405020304" pitchFamily="18" charset="0"/>
                <a:cs typeface="Times New Roman" panose="02020603050405020304" pitchFamily="18" charset="0"/>
              </a:rPr>
              <a:t>Căn</a:t>
            </a:r>
            <a:r>
              <a:rPr lang="en-US" altLang="en-US" sz="3600" b="1" i="1" dirty="0">
                <a:solidFill>
                  <a:srgbClr val="C00000"/>
                </a:solidFill>
                <a:latin typeface="Times New Roman" panose="02020603050405020304" pitchFamily="18" charset="0"/>
                <a:cs typeface="Times New Roman" panose="02020603050405020304" pitchFamily="18" charset="0"/>
              </a:rPr>
              <a:t> </a:t>
            </a:r>
            <a:r>
              <a:rPr lang="en-US" altLang="en-US" sz="3600" b="1" i="1" dirty="0" err="1">
                <a:solidFill>
                  <a:srgbClr val="C00000"/>
                </a:solidFill>
                <a:latin typeface="Times New Roman" panose="02020603050405020304" pitchFamily="18" charset="0"/>
                <a:cs typeface="Times New Roman" panose="02020603050405020304" pitchFamily="18" charset="0"/>
              </a:rPr>
              <a:t>nguyên</a:t>
            </a:r>
            <a:r>
              <a:rPr lang="en-US" altLang="en-US" sz="3600" b="1" i="1" dirty="0">
                <a:solidFill>
                  <a:srgbClr val="C00000"/>
                </a:solidFill>
                <a:latin typeface="Times New Roman" panose="02020603050405020304" pitchFamily="18" charset="0"/>
                <a:cs typeface="Times New Roman" panose="02020603050405020304" pitchFamily="18" charset="0"/>
              </a:rPr>
              <a:t> </a:t>
            </a:r>
            <a:r>
              <a:rPr lang="en-US" altLang="en-US" sz="3600" b="1" i="1" dirty="0" err="1">
                <a:solidFill>
                  <a:srgbClr val="C00000"/>
                </a:solidFill>
                <a:latin typeface="Times New Roman" panose="02020603050405020304" pitchFamily="18" charset="0"/>
                <a:cs typeface="Times New Roman" panose="02020603050405020304" pitchFamily="18" charset="0"/>
              </a:rPr>
              <a:t>của</a:t>
            </a:r>
            <a:r>
              <a:rPr lang="en-US" altLang="en-US" sz="3600" b="1" i="1" dirty="0">
                <a:solidFill>
                  <a:srgbClr val="C00000"/>
                </a:solidFill>
                <a:latin typeface="Times New Roman" panose="02020603050405020304" pitchFamily="18" charset="0"/>
                <a:cs typeface="Times New Roman" panose="02020603050405020304" pitchFamily="18" charset="0"/>
              </a:rPr>
              <a:t> </a:t>
            </a:r>
            <a:r>
              <a:rPr lang="en-US" altLang="en-US" sz="3600" b="1" i="1" dirty="0" err="1">
                <a:solidFill>
                  <a:srgbClr val="C00000"/>
                </a:solidFill>
                <a:latin typeface="Times New Roman" panose="02020603050405020304" pitchFamily="18" charset="0"/>
                <a:cs typeface="Times New Roman" panose="02020603050405020304" pitchFamily="18" charset="0"/>
              </a:rPr>
              <a:t>mọi</a:t>
            </a:r>
            <a:r>
              <a:rPr lang="en-US" altLang="en-US" sz="3600" b="1" i="1" dirty="0">
                <a:solidFill>
                  <a:srgbClr val="C00000"/>
                </a:solidFill>
                <a:latin typeface="Times New Roman" panose="02020603050405020304" pitchFamily="18" charset="0"/>
                <a:cs typeface="Times New Roman" panose="02020603050405020304" pitchFamily="18" charset="0"/>
              </a:rPr>
              <a:t> </a:t>
            </a:r>
            <a:r>
              <a:rPr lang="en-US" altLang="en-US" sz="3600" b="1" i="1" dirty="0" err="1">
                <a:solidFill>
                  <a:srgbClr val="C00000"/>
                </a:solidFill>
                <a:latin typeface="Times New Roman" panose="02020603050405020304" pitchFamily="18" charset="0"/>
                <a:cs typeface="Times New Roman" panose="02020603050405020304" pitchFamily="18" charset="0"/>
              </a:rPr>
              <a:t>căn</a:t>
            </a:r>
            <a:r>
              <a:rPr lang="en-US" altLang="en-US" sz="3600" b="1" i="1" dirty="0">
                <a:solidFill>
                  <a:srgbClr val="C00000"/>
                </a:solidFill>
                <a:latin typeface="Times New Roman" panose="02020603050405020304" pitchFamily="18" charset="0"/>
                <a:cs typeface="Times New Roman" panose="02020603050405020304" pitchFamily="18" charset="0"/>
              </a:rPr>
              <a:t> </a:t>
            </a:r>
            <a:r>
              <a:rPr lang="en-US" altLang="en-US" sz="3600" b="1" i="1" dirty="0" err="1">
                <a:solidFill>
                  <a:srgbClr val="C00000"/>
                </a:solidFill>
                <a:latin typeface="Times New Roman" panose="02020603050405020304" pitchFamily="18" charset="0"/>
                <a:cs typeface="Times New Roman" panose="02020603050405020304" pitchFamily="18" charset="0"/>
              </a:rPr>
              <a:t>nguyên</a:t>
            </a:r>
            <a:endParaRPr lang="en-US" altLang="en-US" sz="3600" b="1" i="1" dirty="0">
              <a:solidFill>
                <a:srgbClr val="C00000"/>
              </a:solidFill>
              <a:latin typeface="Times New Roman" panose="02020603050405020304" pitchFamily="18" charset="0"/>
              <a:cs typeface="Times New Roman" panose="02020603050405020304" pitchFamily="18" charset="0"/>
            </a:endParaRPr>
          </a:p>
          <a:p>
            <a:pPr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a:t>
            </a:r>
          </a:p>
          <a:p>
            <a:pPr eaLnBrk="1" hangingPunct="1">
              <a:buFontTx/>
              <a:buNone/>
            </a:pP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Vô</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minh</a:t>
            </a:r>
            <a:r>
              <a:rPr lang="en-US" altLang="en-US" sz="3600" dirty="0">
                <a:solidFill>
                  <a:srgbClr val="002060"/>
                </a:solidFill>
                <a:latin typeface="Times New Roman" panose="02020603050405020304" pitchFamily="18" charset="0"/>
                <a:cs typeface="Times New Roman" panose="02020603050405020304" pitchFamily="18" charset="0"/>
              </a:rPr>
              <a:t> – </a:t>
            </a:r>
            <a:r>
              <a:rPr lang="en-US" altLang="en-US" sz="3600" dirty="0" err="1">
                <a:solidFill>
                  <a:srgbClr val="002060"/>
                </a:solidFill>
                <a:latin typeface="Times New Roman" panose="02020603050405020304" pitchFamily="18" charset="0"/>
                <a:cs typeface="Times New Roman" panose="02020603050405020304" pitchFamily="18" charset="0"/>
              </a:rPr>
              <a:t>Ái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dục</a:t>
            </a:r>
            <a:endParaRPr lang="en-US" altLang="en-US" sz="3600" dirty="0">
              <a:solidFill>
                <a:srgbClr val="002060"/>
              </a:solidFill>
              <a:latin typeface="Times New Roman" panose="02020603050405020304" pitchFamily="18" charset="0"/>
              <a:cs typeface="Times New Roman" panose="02020603050405020304" pitchFamily="18" charset="0"/>
            </a:endParaRPr>
          </a:p>
          <a:p>
            <a:pPr lvl="4" eaLnBrk="1" hangingPunct="1">
              <a:buFontTx/>
              <a:buNone/>
            </a:pPr>
            <a:endParaRPr lang="en-US" altLang="en-US" sz="3200" dirty="0">
              <a:solidFill>
                <a:srgbClr val="00206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3795">
                                            <p:txEl>
                                              <p:pRg st="5" end="5"/>
                                            </p:txEl>
                                          </p:spTgt>
                                        </p:tgtEl>
                                        <p:attrNameLst>
                                          <p:attrName>style.visibility</p:attrName>
                                        </p:attrNameLst>
                                      </p:cBhvr>
                                      <p:to>
                                        <p:strVal val="visible"/>
                                      </p:to>
                                    </p:set>
                                    <p:anim calcmode="lin" valueType="num">
                                      <p:cBhvr additive="base">
                                        <p:cTn id="7" dur="500" fill="hold"/>
                                        <p:tgtEl>
                                          <p:spTgt spid="33795">
                                            <p:txEl>
                                              <p:pRg st="5" end="5"/>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3795">
                                            <p:txEl>
                                              <p:pRg st="5" end="5"/>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3795">
                                            <p:txEl>
                                              <p:pRg st="6" end="6"/>
                                            </p:txEl>
                                          </p:spTgt>
                                        </p:tgtEl>
                                        <p:attrNameLst>
                                          <p:attrName>style.visibility</p:attrName>
                                        </p:attrNameLst>
                                      </p:cBhvr>
                                      <p:to>
                                        <p:strVal val="visible"/>
                                      </p:to>
                                    </p:set>
                                    <p:anim calcmode="lin" valueType="num">
                                      <p:cBhvr additive="base">
                                        <p:cTn id="11" dur="500" fill="hold"/>
                                        <p:tgtEl>
                                          <p:spTgt spid="33795">
                                            <p:txEl>
                                              <p:pRg st="6" end="6"/>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3795">
                                            <p:txEl>
                                              <p:pRg st="6" end="6"/>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3795">
                                            <p:txEl>
                                              <p:pRg st="7" end="7"/>
                                            </p:txEl>
                                          </p:spTgt>
                                        </p:tgtEl>
                                        <p:attrNameLst>
                                          <p:attrName>style.visibility</p:attrName>
                                        </p:attrNameLst>
                                      </p:cBhvr>
                                      <p:to>
                                        <p:strVal val="visible"/>
                                      </p:to>
                                    </p:set>
                                    <p:anim calcmode="lin" valueType="num">
                                      <p:cBhvr additive="base">
                                        <p:cTn id="15" dur="500" fill="hold"/>
                                        <p:tgtEl>
                                          <p:spTgt spid="33795">
                                            <p:txEl>
                                              <p:pRg st="7" end="7"/>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3795">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4D47D07-7018-47CA-93E8-FB1CE0653255}"/>
              </a:ext>
            </a:extLst>
          </p:cNvPr>
          <p:cNvSpPr>
            <a:spLocks noGrp="1" noChangeArrowheads="1"/>
          </p:cNvSpPr>
          <p:nvPr>
            <p:ph type="title"/>
          </p:nvPr>
        </p:nvSpPr>
        <p:spPr>
          <a:xfrm>
            <a:off x="1981200" y="457200"/>
            <a:ext cx="8001000" cy="914400"/>
          </a:xfrm>
        </p:spPr>
        <p:txBody>
          <a:bodyPr>
            <a:normAutofit/>
          </a:bodyPr>
          <a:lstStyle/>
          <a:p>
            <a:pPr algn="ctr" eaLnBrk="1" hangingPunct="1"/>
            <a:r>
              <a:rPr lang="en-US" altLang="en-US" sz="3200" b="1" dirty="0">
                <a:solidFill>
                  <a:srgbClr val="C00000"/>
                </a:solidFill>
                <a:latin typeface="Times New Roman" panose="02020603050405020304" pitchFamily="18" charset="0"/>
                <a:cs typeface="Times New Roman" panose="02020603050405020304" pitchFamily="18" charset="0"/>
              </a:rPr>
              <a:t>3. DIỆT ĐẾ</a:t>
            </a:r>
          </a:p>
        </p:txBody>
      </p:sp>
      <p:sp>
        <p:nvSpPr>
          <p:cNvPr id="34819" name="Rectangle 3">
            <a:extLst>
              <a:ext uri="{FF2B5EF4-FFF2-40B4-BE49-F238E27FC236}">
                <a16:creationId xmlns:a16="http://schemas.microsoft.com/office/drawing/2014/main" id="{57B96973-616B-4737-9DA5-9D1B41DFB342}"/>
              </a:ext>
            </a:extLst>
          </p:cNvPr>
          <p:cNvSpPr>
            <a:spLocks noGrp="1" noChangeArrowheads="1"/>
          </p:cNvSpPr>
          <p:nvPr>
            <p:ph type="body" idx="1"/>
          </p:nvPr>
        </p:nvSpPr>
        <p:spPr>
          <a:xfrm>
            <a:off x="1066800" y="1828800"/>
            <a:ext cx="9906000" cy="4114800"/>
          </a:xfrm>
        </p:spPr>
        <p:txBody>
          <a:bodyPr>
            <a:noAutofit/>
          </a:bodyPr>
          <a:lstStyle/>
          <a:p>
            <a:pPr algn="just" eaLnBrk="1" hangingPunct="1">
              <a:lnSpc>
                <a:spcPct val="150000"/>
              </a:lnSpc>
              <a:buFontTx/>
              <a:buNone/>
            </a:pPr>
            <a:r>
              <a:rPr lang="en-US" altLang="en-US" sz="3600" dirty="0">
                <a:solidFill>
                  <a:srgbClr val="002060"/>
                </a:solidFill>
                <a:latin typeface="Times New Roman" panose="02020603050405020304" pitchFamily="18" charset="0"/>
                <a:cs typeface="Times New Roman" panose="02020603050405020304" pitchFamily="18" charset="0"/>
              </a:rPr>
              <a:t>	Quan </a:t>
            </a:r>
            <a:r>
              <a:rPr lang="en-US" altLang="en-US" sz="3600" dirty="0" err="1">
                <a:solidFill>
                  <a:srgbClr val="002060"/>
                </a:solidFill>
                <a:latin typeface="Times New Roman" panose="02020603050405020304" pitchFamily="18" charset="0"/>
                <a:cs typeface="Times New Roman" panose="02020603050405020304" pitchFamily="18" charset="0"/>
              </a:rPr>
              <a:t>điểm</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của</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triết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học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Phật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giáo</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vê</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a:solidFill>
                  <a:srgbClr val="FF0000"/>
                </a:solidFill>
                <a:latin typeface="Times New Roman" panose="02020603050405020304" pitchFamily="18" charset="0"/>
                <a:cs typeface="Times New Roman" panose="02020603050405020304" pitchFamily="18" charset="0"/>
              </a:rPr>
              <a:t>khả </a:t>
            </a:r>
            <a:r>
              <a:rPr lang="en-US" altLang="en-US" sz="3600" i="1" dirty="0" err="1">
                <a:solidFill>
                  <a:srgbClr val="FF0000"/>
                </a:solidFill>
                <a:latin typeface="Times New Roman" panose="02020603050405020304" pitchFamily="18" charset="0"/>
                <a:cs typeface="Times New Roman" panose="02020603050405020304" pitchFamily="18" charset="0"/>
              </a:rPr>
              <a:t>năng</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của</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a:solidFill>
                  <a:srgbClr val="7030A0"/>
                </a:solidFill>
                <a:latin typeface="Times New Roman" panose="02020603050405020304" pitchFamily="18" charset="0"/>
                <a:cs typeface="Times New Roman" panose="02020603050405020304" pitchFamily="18" charset="0"/>
              </a:rPr>
              <a:t>con </a:t>
            </a:r>
            <a:r>
              <a:rPr lang="en-US" altLang="en-US" sz="3600" i="1" dirty="0" err="1">
                <a:solidFill>
                  <a:srgbClr val="7030A0"/>
                </a:solidFill>
                <a:latin typeface="Times New Roman" panose="02020603050405020304" pitchFamily="18" charset="0"/>
                <a:cs typeface="Times New Roman" panose="02020603050405020304" pitchFamily="18" charset="0"/>
              </a:rPr>
              <a:t>người</a:t>
            </a:r>
            <a:r>
              <a:rPr lang="en-US" altLang="en-US" sz="3600" i="1" dirty="0">
                <a:solidFill>
                  <a:srgbClr val="7030A0"/>
                </a:solidFill>
                <a:latin typeface="Times New Roman" panose="02020603050405020304" pitchFamily="18" charset="0"/>
                <a:cs typeface="Times New Roman" panose="02020603050405020304" pitchFamily="18" charset="0"/>
              </a:rPr>
              <a:t> có </a:t>
            </a:r>
            <a:r>
              <a:rPr lang="en-US" altLang="en-US" sz="3600" i="1" dirty="0" err="1">
                <a:solidFill>
                  <a:srgbClr val="7030A0"/>
                </a:solidFill>
                <a:latin typeface="Times New Roman" panose="02020603050405020304" pitchFamily="18" charset="0"/>
                <a:cs typeface="Times New Roman" panose="02020603050405020304" pitchFamily="18" charset="0"/>
              </a:rPr>
              <a:t>thê</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tiêu</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diệt</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được</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những</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nguyên</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nhân</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gây</a:t>
            </a:r>
            <a:r>
              <a:rPr lang="en-US" altLang="en-US" sz="3600" i="1" dirty="0">
                <a:solidFill>
                  <a:srgbClr val="7030A0"/>
                </a:solidFill>
                <a:latin typeface="Times New Roman" panose="02020603050405020304" pitchFamily="18" charset="0"/>
                <a:cs typeface="Times New Roman" panose="02020603050405020304" pitchFamily="18" charset="0"/>
              </a:rPr>
              <a:t> ra </a:t>
            </a:r>
            <a:r>
              <a:rPr lang="en-US" altLang="en-US" sz="3600" i="1" dirty="0" err="1">
                <a:solidFill>
                  <a:srgbClr val="7030A0"/>
                </a:solidFill>
                <a:latin typeface="Times New Roman" panose="02020603050405020304" pitchFamily="18" charset="0"/>
                <a:cs typeface="Times New Roman" panose="02020603050405020304" pitchFamily="18" charset="0"/>
              </a:rPr>
              <a:t>nỗi</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i="1" dirty="0" err="1">
                <a:solidFill>
                  <a:srgbClr val="7030A0"/>
                </a:solidFill>
                <a:latin typeface="Times New Roman" panose="02020603050405020304" pitchFamily="18" charset="0"/>
                <a:cs typeface="Times New Roman" panose="02020603050405020304" pitchFamily="18" charset="0"/>
              </a:rPr>
              <a:t>khô</a:t>
            </a:r>
            <a:r>
              <a:rPr lang="en-US" altLang="en-US" sz="3600" i="1" dirty="0">
                <a:solidFill>
                  <a:srgbClr val="7030A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va</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trạng</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thái</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dirty="0">
                <a:solidFill>
                  <a:srgbClr val="002060"/>
                </a:solidFill>
                <a:latin typeface="Times New Roman" panose="02020603050405020304" pitchFamily="18" charset="0"/>
                <a:cs typeface="Times New Roman" panose="02020603050405020304" pitchFamily="18" charset="0"/>
              </a:rPr>
              <a:t>mà con </a:t>
            </a:r>
            <a:r>
              <a:rPr lang="en-US" altLang="en-US" sz="3600" dirty="0" err="1">
                <a:solidFill>
                  <a:srgbClr val="002060"/>
                </a:solidFill>
                <a:latin typeface="Times New Roman" panose="02020603050405020304" pitchFamily="18" charset="0"/>
                <a:cs typeface="Times New Roman" panose="02020603050405020304" pitchFamily="18" charset="0"/>
              </a:rPr>
              <a:t>người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đạt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được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sau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đa</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tiêu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diệt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được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những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nguyên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nhân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gây</a:t>
            </a:r>
            <a:r>
              <a:rPr lang="en-US" altLang="en-US" sz="3600" dirty="0">
                <a:solidFill>
                  <a:srgbClr val="002060"/>
                </a:solidFill>
                <a:latin typeface="Times New Roman" panose="02020603050405020304" pitchFamily="18" charset="0"/>
                <a:cs typeface="Times New Roman" panose="02020603050405020304" pitchFamily="18" charset="0"/>
              </a:rPr>
              <a:t> ra </a:t>
            </a:r>
            <a:r>
              <a:rPr lang="en-US" altLang="en-US" sz="3600" dirty="0" err="1">
                <a:solidFill>
                  <a:srgbClr val="002060"/>
                </a:solidFill>
                <a:latin typeface="Times New Roman" panose="02020603050405020304" pitchFamily="18" charset="0"/>
                <a:cs typeface="Times New Roman" panose="02020603050405020304" pitchFamily="18" charset="0"/>
              </a:rPr>
              <a:t>nỗi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a:t>
            </a:r>
            <a:r>
              <a:rPr lang="en-US" altLang="en-US" sz="3600" dirty="0">
                <a:solidFill>
                  <a:srgbClr val="002060"/>
                </a:solidFill>
                <a:latin typeface="Times New Roman" panose="02020603050405020304" pitchFamily="18" charset="0"/>
                <a:cs typeface="Times New Roman" panose="02020603050405020304" pitchFamily="18" charset="0"/>
              </a:rPr>
              <a:t>̉.</a:t>
            </a:r>
          </a:p>
          <a:p>
            <a:pPr algn="just" eaLnBrk="1" hangingPunct="1">
              <a:lnSpc>
                <a:spcPct val="150000"/>
              </a:lnSpc>
              <a:buFontTx/>
              <a:buNone/>
            </a:pPr>
            <a:endParaRPr lang="en-US" altLang="en-US" sz="3600" dirty="0">
              <a:solidFill>
                <a:srgbClr val="002060"/>
              </a:solidFill>
              <a:latin typeface="Times New Roman" panose="02020603050405020304" pitchFamily="18" charset="0"/>
              <a:cs typeface="Times New Roman" panose="02020603050405020304" pitchFamily="18" charset="0"/>
            </a:endParaRPr>
          </a:p>
          <a:p>
            <a:pPr algn="just" eaLnBrk="1" hangingPunct="1">
              <a:lnSpc>
                <a:spcPct val="150000"/>
              </a:lnSpc>
              <a:buFontTx/>
              <a:buNone/>
            </a:pPr>
            <a:r>
              <a:rPr lang="en-US" altLang="en-US" sz="3600" dirty="0">
                <a:solidFill>
                  <a:srgbClr val="002060"/>
                </a:solidFill>
                <a:latin typeface="Times New Roman" panose="02020603050405020304" pitchFamily="18" charset="0"/>
                <a:cs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anim calcmode="lin" valueType="num">
                                      <p:cBhvr additive="base">
                                        <p:cTn id="7" dur="500" fill="hold"/>
                                        <p:tgtEl>
                                          <p:spTgt spid="3481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4819">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3">
            <a:extLst>
              <a:ext uri="{FF2B5EF4-FFF2-40B4-BE49-F238E27FC236}">
                <a16:creationId xmlns:a16="http://schemas.microsoft.com/office/drawing/2014/main" id="{6986F150-7CA4-484E-BCDA-008B9B248562}"/>
              </a:ext>
            </a:extLst>
          </p:cNvPr>
          <p:cNvSpPr>
            <a:spLocks noGrp="1" noChangeArrowheads="1"/>
          </p:cNvSpPr>
          <p:nvPr>
            <p:ph type="body" idx="1"/>
          </p:nvPr>
        </p:nvSpPr>
        <p:spPr>
          <a:xfrm>
            <a:off x="1066800" y="762000"/>
            <a:ext cx="10210800" cy="4953000"/>
          </a:xfrm>
        </p:spPr>
        <p:txBody>
          <a:bodyPr>
            <a:noAutofit/>
          </a:bodyPr>
          <a:lstStyle/>
          <a:p>
            <a:pPr algn="ctr"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b="1" dirty="0">
                <a:solidFill>
                  <a:srgbClr val="C00000"/>
                </a:solidFill>
                <a:latin typeface="Times New Roman" panose="02020603050405020304" pitchFamily="18" charset="0"/>
                <a:ea typeface="+mj-ea"/>
                <a:cs typeface="Times New Roman" panose="02020603050405020304" pitchFamily="18" charset="0"/>
              </a:rPr>
              <a:t>3. DIỆT ĐẾ</a:t>
            </a:r>
          </a:p>
          <a:p>
            <a:pPr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 </a:t>
            </a:r>
            <a:r>
              <a:rPr lang="en-US" altLang="en-US" sz="3600" dirty="0" err="1">
                <a:solidFill>
                  <a:srgbClr val="002060"/>
                </a:solidFill>
                <a:latin typeface="Times New Roman" panose="02020603050405020304" pitchFamily="18" charset="0"/>
                <a:cs typeface="Times New Roman" panose="02020603050405020304" pitchFamily="18" charset="0"/>
              </a:rPr>
              <a:t>Tiêu</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diệt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những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nguyên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nhân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gây</a:t>
            </a:r>
            <a:r>
              <a:rPr lang="en-US" altLang="en-US" sz="3600" dirty="0">
                <a:solidFill>
                  <a:srgbClr val="002060"/>
                </a:solidFill>
                <a:latin typeface="Times New Roman" panose="02020603050405020304" pitchFamily="18" charset="0"/>
                <a:cs typeface="Times New Roman" panose="02020603050405020304" pitchFamily="18" charset="0"/>
              </a:rPr>
              <a:t> ra </a:t>
            </a:r>
            <a:r>
              <a:rPr lang="en-US" altLang="en-US" sz="3600" dirty="0" err="1">
                <a:solidFill>
                  <a:srgbClr val="002060"/>
                </a:solidFill>
                <a:latin typeface="Times New Roman" panose="02020603050405020304" pitchFamily="18" charset="0"/>
                <a:cs typeface="Times New Roman" panose="02020603050405020304" pitchFamily="18" charset="0"/>
              </a:rPr>
              <a:t>nỗi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khô</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bằng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cách</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tạo</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nghiệp</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thiện</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va</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tích</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nghiệp</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thiện</a:t>
            </a:r>
            <a:r>
              <a:rPr lang="en-US" altLang="en-US" sz="3600" i="1" dirty="0">
                <a:solidFill>
                  <a:srgbClr val="FF0000"/>
                </a:solidFill>
                <a:latin typeface="Times New Roman" panose="02020603050405020304" pitchFamily="18" charset="0"/>
                <a:cs typeface="Times New Roman" panose="02020603050405020304" pitchFamily="18" charset="0"/>
              </a:rPr>
              <a:t>.</a:t>
            </a:r>
          </a:p>
          <a:p>
            <a:pPr eaLnBrk="1" hangingPunct="1">
              <a:lnSpc>
                <a:spcPct val="150000"/>
              </a:lnSpc>
              <a:buFontTx/>
              <a:buNone/>
            </a:pPr>
            <a:r>
              <a:rPr lang="en-US" altLang="en-US" sz="3600" dirty="0">
                <a:solidFill>
                  <a:srgbClr val="002060"/>
                </a:solidFill>
                <a:latin typeface="Times New Roman" panose="02020603050405020304" pitchFamily="18" charset="0"/>
                <a:cs typeface="Times New Roman" panose="02020603050405020304" pitchFamily="18" charset="0"/>
              </a:rPr>
              <a:t>	- </a:t>
            </a:r>
            <a:r>
              <a:rPr lang="en-US" altLang="en-US" sz="3600" dirty="0" err="1">
                <a:solidFill>
                  <a:srgbClr val="002060"/>
                </a:solidFill>
                <a:latin typeface="Times New Roman" panose="02020603050405020304" pitchFamily="18" charset="0"/>
                <a:cs typeface="Times New Roman" panose="02020603050405020304" pitchFamily="18" charset="0"/>
              </a:rPr>
              <a:t>Trạng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thái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đạt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được</a:t>
            </a:r>
            <a:r>
              <a:rPr lang="en-US" altLang="en-US" sz="3600" dirty="0">
                <a:solidFill>
                  <a:srgbClr val="002060"/>
                </a:solidFill>
                <a:latin typeface="Times New Roman" panose="02020603050405020304" pitchFamily="18" charset="0"/>
                <a:cs typeface="Times New Roman" panose="02020603050405020304" pitchFamily="18" charset="0"/>
              </a:rPr>
              <a:t> là </a:t>
            </a:r>
            <a:r>
              <a:rPr lang="en-US" altLang="en-US" sz="3600" i="1" dirty="0" err="1">
                <a:solidFill>
                  <a:srgbClr val="FF0000"/>
                </a:solidFill>
                <a:latin typeface="Times New Roman" panose="02020603050405020304" pitchFamily="18" charset="0"/>
                <a:cs typeface="Times New Roman" panose="02020603050405020304" pitchFamily="18" charset="0"/>
              </a:rPr>
              <a:t>thường</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tru</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dirty="0">
                <a:solidFill>
                  <a:srgbClr val="002060"/>
                </a:solidFill>
                <a:latin typeface="Times New Roman" panose="02020603050405020304" pitchFamily="18" charset="0"/>
                <a:cs typeface="Times New Roman" panose="02020603050405020304" pitchFamily="18" charset="0"/>
              </a:rPr>
              <a:t>(</a:t>
            </a:r>
            <a:r>
              <a:rPr lang="en-US" altLang="en-US" sz="3600" dirty="0" err="1">
                <a:solidFill>
                  <a:srgbClr val="002060"/>
                </a:solidFill>
                <a:latin typeface="Times New Roman" panose="02020603050405020304" pitchFamily="18" charset="0"/>
                <a:cs typeface="Times New Roman" panose="02020603050405020304" pitchFamily="18" charset="0"/>
              </a:rPr>
              <a:t>niết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bàn</a:t>
            </a:r>
            <a:r>
              <a:rPr lang="en-US" altLang="en-US" sz="3600" dirty="0">
                <a:solidFill>
                  <a:srgbClr val="002060"/>
                </a:solidFill>
                <a:latin typeface="Times New Roman" panose="02020603050405020304" pitchFamily="18" charset="0"/>
                <a:cs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2226">
                                            <p:txEl>
                                              <p:pRg st="0" end="0"/>
                                            </p:txEl>
                                          </p:spTgt>
                                        </p:tgtEl>
                                        <p:attrNameLst>
                                          <p:attrName>style.visibility</p:attrName>
                                        </p:attrNameLst>
                                      </p:cBhvr>
                                      <p:to>
                                        <p:strVal val="visible"/>
                                      </p:to>
                                    </p:set>
                                    <p:animEffect transition="in" filter="fade">
                                      <p:cBhvr>
                                        <p:cTn id="7" dur="1000"/>
                                        <p:tgtEl>
                                          <p:spTgt spid="52226">
                                            <p:txEl>
                                              <p:pRg st="0" end="0"/>
                                            </p:txEl>
                                          </p:spTgt>
                                        </p:tgtEl>
                                      </p:cBhvr>
                                    </p:animEffect>
                                    <p:anim calcmode="lin" valueType="num">
                                      <p:cBhvr>
                                        <p:cTn id="8" dur="1000" fill="hold"/>
                                        <p:tgtEl>
                                          <p:spTgt spid="5222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222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2226">
                                            <p:txEl>
                                              <p:pRg st="1" end="1"/>
                                            </p:txEl>
                                          </p:spTgt>
                                        </p:tgtEl>
                                        <p:attrNameLst>
                                          <p:attrName>style.visibility</p:attrName>
                                        </p:attrNameLst>
                                      </p:cBhvr>
                                      <p:to>
                                        <p:strVal val="visible"/>
                                      </p:to>
                                    </p:set>
                                    <p:animEffect transition="in" filter="fade">
                                      <p:cBhvr>
                                        <p:cTn id="14" dur="1000"/>
                                        <p:tgtEl>
                                          <p:spTgt spid="52226">
                                            <p:txEl>
                                              <p:pRg st="1" end="1"/>
                                            </p:txEl>
                                          </p:spTgt>
                                        </p:tgtEl>
                                      </p:cBhvr>
                                    </p:animEffect>
                                    <p:anim calcmode="lin" valueType="num">
                                      <p:cBhvr>
                                        <p:cTn id="15" dur="1000" fill="hold"/>
                                        <p:tgtEl>
                                          <p:spTgt spid="5222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5222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2226">
                                            <p:txEl>
                                              <p:pRg st="2" end="2"/>
                                            </p:txEl>
                                          </p:spTgt>
                                        </p:tgtEl>
                                        <p:attrNameLst>
                                          <p:attrName>style.visibility</p:attrName>
                                        </p:attrNameLst>
                                      </p:cBhvr>
                                      <p:to>
                                        <p:strVal val="visible"/>
                                      </p:to>
                                    </p:set>
                                    <p:animEffect transition="in" filter="fade">
                                      <p:cBhvr>
                                        <p:cTn id="21" dur="1000"/>
                                        <p:tgtEl>
                                          <p:spTgt spid="52226">
                                            <p:txEl>
                                              <p:pRg st="2" end="2"/>
                                            </p:txEl>
                                          </p:spTgt>
                                        </p:tgtEl>
                                      </p:cBhvr>
                                    </p:animEffect>
                                    <p:anim calcmode="lin" valueType="num">
                                      <p:cBhvr>
                                        <p:cTn id="22" dur="1000" fill="hold"/>
                                        <p:tgtEl>
                                          <p:spTgt spid="5222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5222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26"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7" name="Rectangle 3">
            <a:extLst>
              <a:ext uri="{FF2B5EF4-FFF2-40B4-BE49-F238E27FC236}">
                <a16:creationId xmlns:a16="http://schemas.microsoft.com/office/drawing/2014/main" id="{AA17F7FD-30B3-49FE-8313-D69F112DB84F}"/>
              </a:ext>
            </a:extLst>
          </p:cNvPr>
          <p:cNvSpPr>
            <a:spLocks noGrp="1" noChangeArrowheads="1"/>
          </p:cNvSpPr>
          <p:nvPr>
            <p:ph type="body" idx="1"/>
          </p:nvPr>
        </p:nvSpPr>
        <p:spPr>
          <a:xfrm>
            <a:off x="914400" y="762000"/>
            <a:ext cx="10210800" cy="5181600"/>
          </a:xfrm>
        </p:spPr>
        <p:txBody>
          <a:bodyPr>
            <a:noAutofit/>
          </a:bodyPr>
          <a:lstStyle/>
          <a:p>
            <a:pPr algn="ctr" eaLnBrk="1" hangingPunct="1">
              <a:lnSpc>
                <a:spcPct val="9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3200" dirty="0">
                <a:solidFill>
                  <a:srgbClr val="C00000"/>
                </a:solidFill>
                <a:latin typeface="Times New Roman" panose="02020603050405020304" pitchFamily="18" charset="0"/>
                <a:cs typeface="Times New Roman" panose="02020603050405020304" pitchFamily="18" charset="0"/>
              </a:rPr>
              <a:t> </a:t>
            </a:r>
            <a:r>
              <a:rPr lang="en-US" altLang="en-US" sz="3200" b="1" dirty="0">
                <a:solidFill>
                  <a:srgbClr val="C00000"/>
                </a:solidFill>
                <a:latin typeface="Times New Roman" panose="02020603050405020304" pitchFamily="18" charset="0"/>
                <a:cs typeface="Times New Roman" panose="02020603050405020304" pitchFamily="18" charset="0"/>
              </a:rPr>
              <a:t>4. ĐẠO ĐẾ</a:t>
            </a:r>
          </a:p>
          <a:p>
            <a:pPr algn="ctr" eaLnBrk="1" hangingPunct="1">
              <a:lnSpc>
                <a:spcPct val="90000"/>
              </a:lnSpc>
              <a:buFontTx/>
              <a:buNone/>
            </a:pPr>
            <a:endParaRPr lang="en-US" altLang="en-US" sz="3200" b="1" dirty="0">
              <a:solidFill>
                <a:srgbClr val="C00000"/>
              </a:solidFill>
              <a:latin typeface="Times New Roman" panose="02020603050405020304" pitchFamily="18" charset="0"/>
              <a:cs typeface="Times New Roman" panose="02020603050405020304" pitchFamily="18" charset="0"/>
            </a:endParaRPr>
          </a:p>
          <a:p>
            <a:pPr algn="just"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3600" dirty="0">
                <a:solidFill>
                  <a:srgbClr val="002060"/>
                </a:solidFill>
                <a:latin typeface="Times New Roman" panose="02020603050405020304" pitchFamily="18" charset="0"/>
                <a:cs typeface="Times New Roman" panose="02020603050405020304" pitchFamily="18" charset="0"/>
              </a:rPr>
              <a:t>Quan </a:t>
            </a:r>
            <a:r>
              <a:rPr lang="en-US" altLang="en-US" sz="3600" dirty="0" err="1">
                <a:solidFill>
                  <a:srgbClr val="002060"/>
                </a:solidFill>
                <a:latin typeface="Times New Roman" panose="02020603050405020304" pitchFamily="18" charset="0"/>
                <a:cs typeface="Times New Roman" panose="02020603050405020304" pitchFamily="18" charset="0"/>
              </a:rPr>
              <a:t>điểm</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của</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triết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học</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Phật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giáo</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vê</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chiều</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hướng</a:t>
            </a:r>
            <a:r>
              <a:rPr lang="en-US" altLang="en-US" sz="3600" i="1" dirty="0">
                <a:solidFill>
                  <a:srgbClr val="FF000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va</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những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a:solidFill>
                  <a:srgbClr val="FF0000"/>
                </a:solidFill>
                <a:latin typeface="Times New Roman" panose="02020603050405020304" pitchFamily="18" charset="0"/>
                <a:cs typeface="Times New Roman" panose="02020603050405020304" pitchFamily="18" charset="0"/>
              </a:rPr>
              <a:t>“con </a:t>
            </a:r>
            <a:r>
              <a:rPr lang="en-US" altLang="en-US" sz="3600" i="1" dirty="0" err="1">
                <a:solidFill>
                  <a:srgbClr val="FF0000"/>
                </a:solidFill>
                <a:latin typeface="Times New Roman" panose="02020603050405020304" pitchFamily="18" charset="0"/>
                <a:cs typeface="Times New Roman" panose="02020603050405020304" pitchFamily="18" charset="0"/>
              </a:rPr>
              <a:t>đường</a:t>
            </a:r>
            <a:r>
              <a:rPr lang="en-US" altLang="en-US" sz="3600" dirty="0">
                <a:solidFill>
                  <a:srgbClr val="002060"/>
                </a:solidFill>
                <a:latin typeface="Times New Roman" panose="02020603050405020304" pitchFamily="18" charset="0"/>
                <a:cs typeface="Times New Roman" panose="02020603050405020304" pitchFamily="18" charset="0"/>
              </a:rPr>
              <a:t>” mà con </a:t>
            </a:r>
            <a:r>
              <a:rPr lang="en-US" altLang="en-US" sz="3600" dirty="0" err="1">
                <a:solidFill>
                  <a:srgbClr val="002060"/>
                </a:solidFill>
                <a:latin typeface="Times New Roman" panose="02020603050405020304" pitchFamily="18" charset="0"/>
                <a:cs typeface="Times New Roman" panose="02020603050405020304" pitchFamily="18" charset="0"/>
              </a:rPr>
              <a:t>người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phải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trải</a:t>
            </a:r>
            <a:r>
              <a:rPr lang="en-US" altLang="en-US" sz="3600" dirty="0">
                <a:solidFill>
                  <a:srgbClr val="002060"/>
                </a:solidFill>
                <a:latin typeface="Times New Roman" panose="02020603050405020304" pitchFamily="18" charset="0"/>
                <a:cs typeface="Times New Roman" panose="02020603050405020304" pitchFamily="18" charset="0"/>
              </a:rPr>
              <a:t> qua </a:t>
            </a:r>
            <a:r>
              <a:rPr lang="en-US" altLang="en-US" sz="3600" dirty="0" err="1">
                <a:solidFill>
                  <a:srgbClr val="002060"/>
                </a:solidFill>
                <a:latin typeface="Times New Roman" panose="02020603050405020304" pitchFamily="18" charset="0"/>
                <a:cs typeface="Times New Roman" panose="02020603050405020304" pitchFamily="18" charset="0"/>
              </a:rPr>
              <a:t>đê</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đạt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đến</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trạng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thái</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thường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trụ</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Niết</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002060"/>
                </a:solidFill>
                <a:latin typeface="Times New Roman" panose="02020603050405020304" pitchFamily="18" charset="0"/>
                <a:cs typeface="Times New Roman" panose="02020603050405020304" pitchFamily="18" charset="0"/>
              </a:rPr>
              <a:t>bàn</a:t>
            </a:r>
            <a:r>
              <a:rPr lang="en-US" altLang="en-US" sz="3600" dirty="0">
                <a:solidFill>
                  <a:srgbClr val="002060"/>
                </a:solidFill>
                <a:latin typeface="Times New Roman" panose="02020603050405020304" pitchFamily="18" charset="0"/>
                <a:cs typeface="Times New Roman" panose="02020603050405020304" pitchFamily="18" charset="0"/>
              </a:rPr>
              <a:t>)</a:t>
            </a:r>
          </a:p>
          <a:p>
            <a:pPr algn="just" eaLnBrk="1" hangingPunct="1">
              <a:lnSpc>
                <a:spcPct val="150000"/>
              </a:lnSpc>
              <a:buFontTx/>
              <a:buNone/>
            </a:pPr>
            <a:r>
              <a:rPr lang="en-US" altLang="en-US" sz="3600" dirty="0">
                <a:solidFill>
                  <a:srgbClr val="0070C0"/>
                </a:solidFill>
                <a:latin typeface="Times New Roman" panose="02020603050405020304" pitchFamily="18" charset="0"/>
                <a:cs typeface="Times New Roman" panose="02020603050405020304" pitchFamily="18" charset="0"/>
              </a:rPr>
              <a:t>	a</a:t>
            </a:r>
            <a:r>
              <a:rPr lang="en-US" altLang="en-US" sz="3600" i="1" dirty="0">
                <a:solidFill>
                  <a:srgbClr val="0070C0"/>
                </a:solidFill>
                <a:latin typeface="Times New Roman" panose="02020603050405020304" pitchFamily="18" charset="0"/>
                <a:cs typeface="Times New Roman" panose="02020603050405020304" pitchFamily="18" charset="0"/>
              </a:rPr>
              <a:t>. </a:t>
            </a:r>
            <a:r>
              <a:rPr lang="en-US" altLang="en-US" sz="3600" i="1" dirty="0" err="1">
                <a:solidFill>
                  <a:srgbClr val="0070C0"/>
                </a:solidFill>
                <a:latin typeface="Times New Roman" panose="02020603050405020304" pitchFamily="18" charset="0"/>
                <a:cs typeface="Times New Roman" panose="02020603050405020304" pitchFamily="18" charset="0"/>
              </a:rPr>
              <a:t>Chiều</a:t>
            </a:r>
            <a:r>
              <a:rPr lang="en-US" altLang="en-US" sz="3600" i="1" dirty="0">
                <a:solidFill>
                  <a:srgbClr val="0070C0"/>
                </a:solidFill>
                <a:latin typeface="Times New Roman" panose="02020603050405020304" pitchFamily="18" charset="0"/>
                <a:cs typeface="Times New Roman" panose="02020603050405020304" pitchFamily="18" charset="0"/>
              </a:rPr>
              <a:t> </a:t>
            </a:r>
            <a:r>
              <a:rPr lang="en-US" altLang="en-US" sz="3600" i="1" dirty="0" err="1">
                <a:solidFill>
                  <a:srgbClr val="0070C0"/>
                </a:solidFill>
                <a:latin typeface="Times New Roman" panose="02020603050405020304" pitchFamily="18" charset="0"/>
                <a:cs typeface="Times New Roman" panose="02020603050405020304" pitchFamily="18" charset="0"/>
              </a:rPr>
              <a:t>hướng</a:t>
            </a:r>
            <a:r>
              <a:rPr lang="en-US" altLang="en-US" sz="3600" dirty="0">
                <a:solidFill>
                  <a:srgbClr val="002060"/>
                </a:solidFill>
                <a:latin typeface="Times New Roman" panose="02020603050405020304" pitchFamily="18" charset="0"/>
                <a:cs typeface="Times New Roman" panose="02020603050405020304" pitchFamily="18" charset="0"/>
              </a:rPr>
              <a:t>: </a:t>
            </a:r>
            <a:r>
              <a:rPr lang="en-US" altLang="en-US" sz="3600" i="1" dirty="0" err="1">
                <a:solidFill>
                  <a:srgbClr val="FF0000"/>
                </a:solidFill>
                <a:latin typeface="Times New Roman" panose="02020603050405020304" pitchFamily="18" charset="0"/>
                <a:cs typeface="Times New Roman" panose="02020603050405020304" pitchFamily="18" charset="0"/>
              </a:rPr>
              <a:t>Giới</a:t>
            </a:r>
            <a:r>
              <a:rPr lang="en-US" altLang="en-US" sz="3600" i="1" dirty="0">
                <a:solidFill>
                  <a:srgbClr val="FF0000"/>
                </a:solidFill>
                <a:latin typeface="Times New Roman" panose="02020603050405020304" pitchFamily="18" charset="0"/>
                <a:cs typeface="Times New Roman" panose="02020603050405020304" pitchFamily="18" charset="0"/>
              </a:rPr>
              <a:t> – </a:t>
            </a:r>
            <a:r>
              <a:rPr lang="en-US" altLang="en-US" sz="3600" i="1" dirty="0" err="1">
                <a:solidFill>
                  <a:srgbClr val="FF0000"/>
                </a:solidFill>
                <a:latin typeface="Times New Roman" panose="02020603050405020304" pitchFamily="18" charset="0"/>
                <a:cs typeface="Times New Roman" panose="02020603050405020304" pitchFamily="18" charset="0"/>
              </a:rPr>
              <a:t>Định</a:t>
            </a:r>
            <a:r>
              <a:rPr lang="en-US" altLang="en-US" sz="3600" i="1" dirty="0">
                <a:solidFill>
                  <a:srgbClr val="FF0000"/>
                </a:solidFill>
                <a:latin typeface="Times New Roman" panose="02020603050405020304" pitchFamily="18" charset="0"/>
                <a:cs typeface="Times New Roman" panose="02020603050405020304" pitchFamily="18" charset="0"/>
              </a:rPr>
              <a:t> – </a:t>
            </a:r>
            <a:r>
              <a:rPr lang="en-US" altLang="en-US" sz="3600" i="1" dirty="0" err="1">
                <a:solidFill>
                  <a:srgbClr val="FF0000"/>
                </a:solidFill>
                <a:latin typeface="Times New Roman" panose="02020603050405020304" pitchFamily="18" charset="0"/>
                <a:cs typeface="Times New Roman" panose="02020603050405020304" pitchFamily="18" charset="0"/>
              </a:rPr>
              <a:t>Tuê</a:t>
            </a:r>
            <a:r>
              <a:rPr lang="en-US" altLang="en-US" sz="3600" i="1" dirty="0">
                <a:solidFill>
                  <a:srgbClr val="FF0000"/>
                </a:solidFill>
                <a:latin typeface="Times New Roman" panose="02020603050405020304" pitchFamily="18" charset="0"/>
                <a:cs typeface="Times New Roman" panose="02020603050405020304" pitchFamily="18" charset="0"/>
              </a:rPr>
              <a:t>̣</a:t>
            </a:r>
          </a:p>
          <a:p>
            <a:pPr eaLnBrk="1" hangingPunct="1">
              <a:lnSpc>
                <a:spcPct val="90000"/>
              </a:lnSpc>
              <a:buFontTx/>
              <a:buNone/>
            </a:pPr>
            <a:endParaRPr lang="en-US" altLang="en-US" sz="2800" dirty="0">
              <a:solidFill>
                <a:srgbClr val="002060"/>
              </a:solidFill>
              <a:latin typeface="Times New Roman" panose="02020603050405020304" pitchFamily="18" charset="0"/>
              <a:cs typeface="Times New Roman" panose="02020603050405020304" pitchFamily="18" charset="0"/>
            </a:endParaRPr>
          </a:p>
          <a:p>
            <a:pPr eaLnBrk="1" hangingPunct="1">
              <a:lnSpc>
                <a:spcPct val="9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b="1" dirty="0">
                <a:solidFill>
                  <a:srgbClr val="002060"/>
                </a:solidFill>
                <a:latin typeface="Times New Roman" panose="02020603050405020304" pitchFamily="18" charset="0"/>
                <a:cs typeface="Times New Roman" panose="02020603050405020304" pitchFamily="18" charset="0"/>
              </a:rPr>
              <a:t> </a:t>
            </a:r>
            <a:endParaRPr lang="en-US" altLang="en-US" sz="2800" dirty="0">
              <a:solidFill>
                <a:srgbClr val="002060"/>
              </a:solidFill>
              <a:latin typeface="Times New Roman" panose="02020603050405020304" pitchFamily="18" charset="0"/>
              <a:cs typeface="Times New Roman" panose="02020603050405020304" pitchFamily="18" charset="0"/>
            </a:endParaRPr>
          </a:p>
          <a:p>
            <a:pPr eaLnBrk="1" hangingPunct="1">
              <a:lnSpc>
                <a:spcPct val="9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5587">
                                            <p:txEl>
                                              <p:pRg st="0" end="0"/>
                                            </p:txEl>
                                          </p:spTgt>
                                        </p:tgtEl>
                                        <p:attrNameLst>
                                          <p:attrName>style.visibility</p:attrName>
                                        </p:attrNameLst>
                                      </p:cBhvr>
                                      <p:to>
                                        <p:strVal val="visible"/>
                                      </p:to>
                                    </p:set>
                                    <p:animEffect transition="in" filter="fade">
                                      <p:cBhvr>
                                        <p:cTn id="7" dur="1000"/>
                                        <p:tgtEl>
                                          <p:spTgt spid="195587">
                                            <p:txEl>
                                              <p:pRg st="0" end="0"/>
                                            </p:txEl>
                                          </p:spTgt>
                                        </p:tgtEl>
                                      </p:cBhvr>
                                    </p:animEffect>
                                    <p:anim calcmode="lin" valueType="num">
                                      <p:cBhvr>
                                        <p:cTn id="8" dur="1000" fill="hold"/>
                                        <p:tgtEl>
                                          <p:spTgt spid="19558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9558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95587">
                                            <p:txEl>
                                              <p:pRg st="2" end="2"/>
                                            </p:txEl>
                                          </p:spTgt>
                                        </p:tgtEl>
                                        <p:attrNameLst>
                                          <p:attrName>style.visibility</p:attrName>
                                        </p:attrNameLst>
                                      </p:cBhvr>
                                      <p:to>
                                        <p:strVal val="visible"/>
                                      </p:to>
                                    </p:set>
                                    <p:animEffect transition="in" filter="fade">
                                      <p:cBhvr>
                                        <p:cTn id="14" dur="1000"/>
                                        <p:tgtEl>
                                          <p:spTgt spid="195587">
                                            <p:txEl>
                                              <p:pRg st="2" end="2"/>
                                            </p:txEl>
                                          </p:spTgt>
                                        </p:tgtEl>
                                      </p:cBhvr>
                                    </p:animEffect>
                                    <p:anim calcmode="lin" valueType="num">
                                      <p:cBhvr>
                                        <p:cTn id="15" dur="1000" fill="hold"/>
                                        <p:tgtEl>
                                          <p:spTgt spid="195587">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9558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95587">
                                            <p:txEl>
                                              <p:pRg st="3" end="3"/>
                                            </p:txEl>
                                          </p:spTgt>
                                        </p:tgtEl>
                                        <p:attrNameLst>
                                          <p:attrName>style.visibility</p:attrName>
                                        </p:attrNameLst>
                                      </p:cBhvr>
                                      <p:to>
                                        <p:strVal val="visible"/>
                                      </p:to>
                                    </p:set>
                                    <p:animEffect transition="in" filter="fade">
                                      <p:cBhvr>
                                        <p:cTn id="21" dur="1000"/>
                                        <p:tgtEl>
                                          <p:spTgt spid="195587">
                                            <p:txEl>
                                              <p:pRg st="3" end="3"/>
                                            </p:txEl>
                                          </p:spTgt>
                                        </p:tgtEl>
                                      </p:cBhvr>
                                    </p:animEffect>
                                    <p:anim calcmode="lin" valueType="num">
                                      <p:cBhvr>
                                        <p:cTn id="22" dur="1000" fill="hold"/>
                                        <p:tgtEl>
                                          <p:spTgt spid="195587">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9558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95587">
                                            <p:txEl>
                                              <p:pRg st="5" end="5"/>
                                            </p:txEl>
                                          </p:spTgt>
                                        </p:tgtEl>
                                        <p:attrNameLst>
                                          <p:attrName>style.visibility</p:attrName>
                                        </p:attrNameLst>
                                      </p:cBhvr>
                                      <p:to>
                                        <p:strVal val="visible"/>
                                      </p:to>
                                    </p:set>
                                    <p:animEffect transition="in" filter="fade">
                                      <p:cBhvr>
                                        <p:cTn id="28" dur="1000"/>
                                        <p:tgtEl>
                                          <p:spTgt spid="195587">
                                            <p:txEl>
                                              <p:pRg st="5" end="5"/>
                                            </p:txEl>
                                          </p:spTgt>
                                        </p:tgtEl>
                                      </p:cBhvr>
                                    </p:animEffect>
                                    <p:anim calcmode="lin" valueType="num">
                                      <p:cBhvr>
                                        <p:cTn id="29" dur="1000" fill="hold"/>
                                        <p:tgtEl>
                                          <p:spTgt spid="195587">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19558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95587">
                                            <p:txEl>
                                              <p:pRg st="6" end="6"/>
                                            </p:txEl>
                                          </p:spTgt>
                                        </p:tgtEl>
                                        <p:attrNameLst>
                                          <p:attrName>style.visibility</p:attrName>
                                        </p:attrNameLst>
                                      </p:cBhvr>
                                      <p:to>
                                        <p:strVal val="visible"/>
                                      </p:to>
                                    </p:set>
                                    <p:animEffect transition="in" filter="fade">
                                      <p:cBhvr>
                                        <p:cTn id="35" dur="1000"/>
                                        <p:tgtEl>
                                          <p:spTgt spid="195587">
                                            <p:txEl>
                                              <p:pRg st="6" end="6"/>
                                            </p:txEl>
                                          </p:spTgt>
                                        </p:tgtEl>
                                      </p:cBhvr>
                                    </p:animEffect>
                                    <p:anim calcmode="lin" valueType="num">
                                      <p:cBhvr>
                                        <p:cTn id="36" dur="1000" fill="hold"/>
                                        <p:tgtEl>
                                          <p:spTgt spid="195587">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195587">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587"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7" name="Rectangle 3">
            <a:extLst>
              <a:ext uri="{FF2B5EF4-FFF2-40B4-BE49-F238E27FC236}">
                <a16:creationId xmlns:a16="http://schemas.microsoft.com/office/drawing/2014/main" id="{831BACBA-CA95-45DC-B6A4-63D7EBB468F6}"/>
              </a:ext>
            </a:extLst>
          </p:cNvPr>
          <p:cNvSpPr>
            <a:spLocks noGrp="1" noChangeArrowheads="1"/>
          </p:cNvSpPr>
          <p:nvPr>
            <p:ph sz="half" idx="1"/>
          </p:nvPr>
        </p:nvSpPr>
        <p:spPr>
          <a:xfrm>
            <a:off x="1066800" y="457200"/>
            <a:ext cx="6172200" cy="5867400"/>
          </a:xfrm>
        </p:spPr>
        <p:txBody>
          <a:bodyPr>
            <a:noAutofit/>
          </a:bodyPr>
          <a:lstStyle/>
          <a:p>
            <a:pPr algn="r"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3600" dirty="0" err="1">
                <a:solidFill>
                  <a:srgbClr val="C00000"/>
                </a:solidFill>
                <a:latin typeface="Times New Roman" panose="02020603050405020304" pitchFamily="18" charset="0"/>
                <a:cs typeface="Times New Roman" panose="02020603050405020304" pitchFamily="18" charset="0"/>
              </a:rPr>
              <a:t>Giới</a:t>
            </a:r>
            <a:endParaRPr lang="en-US" altLang="en-US" sz="3600" dirty="0">
              <a:solidFill>
                <a:srgbClr val="C00000"/>
              </a:solidFill>
              <a:latin typeface="Times New Roman" panose="02020603050405020304" pitchFamily="18" charset="0"/>
              <a:cs typeface="Times New Roman" panose="02020603050405020304" pitchFamily="18" charset="0"/>
            </a:endParaRPr>
          </a:p>
          <a:p>
            <a:pPr algn="r" eaLnBrk="1" hangingPunct="1">
              <a:lnSpc>
                <a:spcPct val="150000"/>
              </a:lnSpc>
              <a:buFontTx/>
              <a:buNone/>
            </a:pPr>
            <a:r>
              <a:rPr lang="en-US" altLang="en-US" sz="2800" dirty="0" err="1">
                <a:solidFill>
                  <a:srgbClr val="002060"/>
                </a:solidFill>
                <a:latin typeface="Times New Roman" panose="02020603050405020304" pitchFamily="18" charset="0"/>
                <a:cs typeface="Times New Roman" panose="02020603050405020304" pitchFamily="18" charset="0"/>
              </a:rPr>
              <a:t>Những</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điều</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i="1" dirty="0" err="1">
                <a:solidFill>
                  <a:srgbClr val="FF0000"/>
                </a:solidFill>
                <a:latin typeface="Times New Roman" panose="02020603050405020304" pitchFamily="18" charset="0"/>
                <a:cs typeface="Times New Roman" panose="02020603050405020304" pitchFamily="18" charset="0"/>
              </a:rPr>
              <a:t>không</a:t>
            </a:r>
            <a:r>
              <a:rPr lang="en-US" altLang="en-US" sz="2800" i="1" dirty="0">
                <a:solidFill>
                  <a:srgbClr val="FF0000"/>
                </a:solidFill>
                <a:latin typeface="Times New Roman" panose="02020603050405020304" pitchFamily="18" charset="0"/>
                <a:cs typeface="Times New Roman" panose="02020603050405020304" pitchFamily="18" charset="0"/>
              </a:rPr>
              <a:t> </a:t>
            </a:r>
            <a:r>
              <a:rPr lang="en-US" altLang="en-US" sz="2800" i="1" dirty="0" err="1">
                <a:solidFill>
                  <a:srgbClr val="FF0000"/>
                </a:solidFill>
                <a:latin typeface="Times New Roman" panose="02020603050405020304" pitchFamily="18" charset="0"/>
                <a:cs typeface="Times New Roman" panose="02020603050405020304" pitchFamily="18" charset="0"/>
              </a:rPr>
              <a:t>được</a:t>
            </a:r>
            <a:r>
              <a:rPr lang="en-US" altLang="en-US" sz="2800" i="1" dirty="0">
                <a:solidFill>
                  <a:srgbClr val="FF0000"/>
                </a:solidFill>
                <a:latin typeface="Times New Roman" panose="02020603050405020304" pitchFamily="18" charset="0"/>
                <a:cs typeface="Times New Roman" panose="02020603050405020304" pitchFamily="18" charset="0"/>
              </a:rPr>
              <a:t> </a:t>
            </a:r>
            <a:r>
              <a:rPr lang="en-US" altLang="en-US" sz="2800" i="1" dirty="0" err="1">
                <a:solidFill>
                  <a:srgbClr val="FF0000"/>
                </a:solidFill>
                <a:latin typeface="Times New Roman" panose="02020603050405020304" pitchFamily="18" charset="0"/>
                <a:cs typeface="Times New Roman" panose="02020603050405020304" pitchFamily="18" charset="0"/>
              </a:rPr>
              <a:t>làm</a:t>
            </a:r>
            <a:r>
              <a:rPr lang="en-US" altLang="en-US" sz="2800" i="1" dirty="0">
                <a:solidFill>
                  <a:srgbClr val="FF0000"/>
                </a:solidFill>
                <a:latin typeface="Times New Roman" panose="02020603050405020304" pitchFamily="18" charset="0"/>
                <a:cs typeface="Times New Roman" panose="02020603050405020304" pitchFamily="18" charset="0"/>
              </a:rPr>
              <a:t>        </a:t>
            </a:r>
          </a:p>
          <a:p>
            <a:pPr algn="r" eaLnBrk="1" hangingPunct="1">
              <a:lnSpc>
                <a:spcPct val="150000"/>
              </a:lnSpc>
              <a:buFontTx/>
              <a:buNone/>
            </a:pPr>
            <a:r>
              <a:rPr lang="en-US" altLang="en-US" sz="2800" dirty="0" err="1">
                <a:solidFill>
                  <a:srgbClr val="002060"/>
                </a:solidFill>
                <a:latin typeface="Times New Roman" panose="02020603050405020304" pitchFamily="18" charset="0"/>
                <a:cs typeface="Times New Roman" panose="02020603050405020304" pitchFamily="18" charset="0"/>
              </a:rPr>
              <a:t>Trước</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hết</a:t>
            </a:r>
            <a:r>
              <a:rPr lang="en-US" altLang="en-US" sz="2800" dirty="0">
                <a:solidFill>
                  <a:srgbClr val="002060"/>
                </a:solidFill>
                <a:latin typeface="Times New Roman" panose="02020603050405020304" pitchFamily="18" charset="0"/>
                <a:cs typeface="Times New Roman" panose="02020603050405020304" pitchFamily="18" charset="0"/>
              </a:rPr>
              <a:t> là </a:t>
            </a:r>
            <a:r>
              <a:rPr lang="en-US" altLang="en-US" sz="2800" dirty="0" err="1">
                <a:solidFill>
                  <a:srgbClr val="002060"/>
                </a:solidFill>
                <a:latin typeface="Times New Roman" panose="02020603050405020304" pitchFamily="18" charset="0"/>
                <a:cs typeface="Times New Roman" panose="02020603050405020304" pitchFamily="18" charset="0"/>
              </a:rPr>
              <a:t>phải</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thực</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hiện</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được</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i="1" dirty="0" err="1">
                <a:solidFill>
                  <a:srgbClr val="7030A0"/>
                </a:solidFill>
                <a:latin typeface="Times New Roman" panose="02020603050405020304" pitchFamily="18" charset="0"/>
                <a:cs typeface="Times New Roman" panose="02020603050405020304" pitchFamily="18" charset="0"/>
              </a:rPr>
              <a:t>ngu</a:t>
            </a:r>
            <a:r>
              <a:rPr lang="en-US" altLang="en-US" sz="2800" i="1" dirty="0">
                <a:solidFill>
                  <a:srgbClr val="7030A0"/>
                </a:solidFill>
                <a:latin typeface="Times New Roman" panose="02020603050405020304" pitchFamily="18" charset="0"/>
                <a:cs typeface="Times New Roman" panose="02020603050405020304" pitchFamily="18" charset="0"/>
              </a:rPr>
              <a:t>̃ </a:t>
            </a:r>
            <a:r>
              <a:rPr lang="en-US" altLang="en-US" sz="2800" i="1" dirty="0" err="1">
                <a:solidFill>
                  <a:srgbClr val="7030A0"/>
                </a:solidFill>
                <a:latin typeface="Times New Roman" panose="02020603050405020304" pitchFamily="18" charset="0"/>
                <a:cs typeface="Times New Roman" panose="02020603050405020304" pitchFamily="18" charset="0"/>
              </a:rPr>
              <a:t>giới</a:t>
            </a:r>
            <a:endParaRPr lang="en-US" altLang="en-US" sz="2800" i="1" dirty="0">
              <a:solidFill>
                <a:srgbClr val="7030A0"/>
              </a:solidFill>
              <a:latin typeface="Times New Roman" panose="02020603050405020304" pitchFamily="18" charset="0"/>
              <a:cs typeface="Times New Roman" panose="02020603050405020304" pitchFamily="18" charset="0"/>
            </a:endParaRPr>
          </a:p>
          <a:p>
            <a:pPr algn="r"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1. </a:t>
            </a:r>
            <a:r>
              <a:rPr lang="en-US" altLang="en-US" sz="2800" dirty="0" err="1">
                <a:solidFill>
                  <a:srgbClr val="002060"/>
                </a:solidFill>
                <a:latin typeface="Times New Roman" panose="02020603050405020304" pitchFamily="18" charset="0"/>
                <a:cs typeface="Times New Roman" panose="02020603050405020304" pitchFamily="18" charset="0"/>
              </a:rPr>
              <a:t>Bất</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sát</a:t>
            </a:r>
            <a:endParaRPr lang="en-US" altLang="en-US" sz="2800" dirty="0">
              <a:solidFill>
                <a:srgbClr val="002060"/>
              </a:solidFill>
              <a:latin typeface="Times New Roman" panose="02020603050405020304" pitchFamily="18" charset="0"/>
              <a:cs typeface="Times New Roman" panose="02020603050405020304" pitchFamily="18" charset="0"/>
            </a:endParaRPr>
          </a:p>
          <a:p>
            <a:pPr algn="r"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2. </a:t>
            </a:r>
            <a:r>
              <a:rPr lang="en-US" altLang="en-US" sz="2800" dirty="0" err="1">
                <a:solidFill>
                  <a:srgbClr val="002060"/>
                </a:solidFill>
                <a:latin typeface="Times New Roman" panose="02020603050405020304" pitchFamily="18" charset="0"/>
                <a:cs typeface="Times New Roman" panose="02020603050405020304" pitchFamily="18" charset="0"/>
              </a:rPr>
              <a:t>Bất</a:t>
            </a:r>
            <a:r>
              <a:rPr lang="en-US" altLang="en-US" sz="2800" dirty="0">
                <a:solidFill>
                  <a:srgbClr val="002060"/>
                </a:solidFill>
                <a:latin typeface="Times New Roman" panose="02020603050405020304" pitchFamily="18" charset="0"/>
                <a:cs typeface="Times New Roman" panose="02020603050405020304" pitchFamily="18" charset="0"/>
              </a:rPr>
              <a:t> tà </a:t>
            </a:r>
            <a:r>
              <a:rPr lang="en-US" altLang="en-US" sz="2800" dirty="0" err="1">
                <a:solidFill>
                  <a:srgbClr val="002060"/>
                </a:solidFill>
                <a:latin typeface="Times New Roman" panose="02020603050405020304" pitchFamily="18" charset="0"/>
                <a:cs typeface="Times New Roman" panose="02020603050405020304" pitchFamily="18" charset="0"/>
              </a:rPr>
              <a:t>đạo</a:t>
            </a:r>
            <a:endParaRPr lang="en-US" altLang="en-US" sz="2800" dirty="0">
              <a:solidFill>
                <a:srgbClr val="002060"/>
              </a:solidFill>
              <a:latin typeface="Times New Roman" panose="02020603050405020304" pitchFamily="18" charset="0"/>
              <a:cs typeface="Times New Roman" panose="02020603050405020304" pitchFamily="18" charset="0"/>
            </a:endParaRPr>
          </a:p>
          <a:p>
            <a:pPr algn="r"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3. </a:t>
            </a:r>
            <a:r>
              <a:rPr lang="en-US" altLang="en-US" sz="2800" dirty="0" err="1">
                <a:solidFill>
                  <a:srgbClr val="002060"/>
                </a:solidFill>
                <a:latin typeface="Times New Roman" panose="02020603050405020304" pitchFamily="18" charset="0"/>
                <a:cs typeface="Times New Roman" panose="02020603050405020304" pitchFamily="18" charset="0"/>
              </a:rPr>
              <a:t>Bất</a:t>
            </a:r>
            <a:r>
              <a:rPr lang="en-US" altLang="en-US" sz="2800" dirty="0">
                <a:solidFill>
                  <a:srgbClr val="002060"/>
                </a:solidFill>
                <a:latin typeface="Times New Roman" panose="02020603050405020304" pitchFamily="18" charset="0"/>
                <a:cs typeface="Times New Roman" panose="02020603050405020304" pitchFamily="18" charset="0"/>
              </a:rPr>
              <a:t> tà </a:t>
            </a:r>
            <a:r>
              <a:rPr lang="en-US" altLang="en-US" sz="2800" dirty="0" err="1">
                <a:solidFill>
                  <a:srgbClr val="002060"/>
                </a:solidFill>
                <a:latin typeface="Times New Roman" panose="02020603050405020304" pitchFamily="18" charset="0"/>
                <a:cs typeface="Times New Roman" panose="02020603050405020304" pitchFamily="18" charset="0"/>
              </a:rPr>
              <a:t>dâm</a:t>
            </a:r>
            <a:endParaRPr lang="en-US" altLang="en-US" sz="2800" dirty="0">
              <a:solidFill>
                <a:srgbClr val="002060"/>
              </a:solidFill>
              <a:latin typeface="Times New Roman" panose="02020603050405020304" pitchFamily="18" charset="0"/>
              <a:cs typeface="Times New Roman" panose="02020603050405020304" pitchFamily="18" charset="0"/>
            </a:endParaRPr>
          </a:p>
          <a:p>
            <a:pPr algn="r"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4. </a:t>
            </a:r>
            <a:r>
              <a:rPr lang="en-US" altLang="en-US" sz="2800" dirty="0" err="1">
                <a:solidFill>
                  <a:srgbClr val="002060"/>
                </a:solidFill>
                <a:latin typeface="Times New Roman" panose="02020603050405020304" pitchFamily="18" charset="0"/>
                <a:cs typeface="Times New Roman" panose="02020603050405020304" pitchFamily="18" charset="0"/>
              </a:rPr>
              <a:t>Bất</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vọng</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ngư</a:t>
            </a:r>
            <a:r>
              <a:rPr lang="en-US" altLang="en-US" sz="2800" dirty="0">
                <a:solidFill>
                  <a:srgbClr val="002060"/>
                </a:solidFill>
                <a:latin typeface="Times New Roman" panose="02020603050405020304" pitchFamily="18" charset="0"/>
                <a:cs typeface="Times New Roman" panose="02020603050405020304" pitchFamily="18" charset="0"/>
              </a:rPr>
              <a:t>̃</a:t>
            </a:r>
          </a:p>
          <a:p>
            <a:pPr algn="r"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5. </a:t>
            </a:r>
            <a:r>
              <a:rPr lang="en-US" altLang="en-US" sz="2800" dirty="0" err="1">
                <a:solidFill>
                  <a:srgbClr val="002060"/>
                </a:solidFill>
                <a:latin typeface="Times New Roman" panose="02020603050405020304" pitchFamily="18" charset="0"/>
                <a:cs typeface="Times New Roman" panose="02020603050405020304" pitchFamily="18" charset="0"/>
              </a:rPr>
              <a:t>Bất</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ẩm</a:t>
            </a:r>
            <a:r>
              <a:rPr lang="en-US" altLang="en-US" sz="2800" dirty="0">
                <a:solidFill>
                  <a:srgbClr val="002060"/>
                </a:solidFill>
                <a:latin typeface="Times New Roman" panose="02020603050405020304" pitchFamily="18" charset="0"/>
                <a:cs typeface="Times New Roman" panose="02020603050405020304" pitchFamily="18" charset="0"/>
              </a:rPr>
              <a:t> </a:t>
            </a:r>
            <a:r>
              <a:rPr lang="en-US" altLang="en-US" sz="2800" dirty="0" err="1">
                <a:solidFill>
                  <a:srgbClr val="002060"/>
                </a:solidFill>
                <a:latin typeface="Times New Roman" panose="02020603050405020304" pitchFamily="18" charset="0"/>
                <a:cs typeface="Times New Roman" panose="02020603050405020304" pitchFamily="18" charset="0"/>
              </a:rPr>
              <a:t>tửu</a:t>
            </a:r>
            <a:endParaRPr lang="en-US" altLang="en-US" sz="2800" dirty="0">
              <a:solidFill>
                <a:srgbClr val="002060"/>
              </a:solidFill>
              <a:latin typeface="Times New Roman" panose="02020603050405020304" pitchFamily="18" charset="0"/>
              <a:cs typeface="Times New Roman" panose="02020603050405020304" pitchFamily="18" charset="0"/>
            </a:endParaRPr>
          </a:p>
          <a:p>
            <a:pPr eaLnBrk="1" hangingPunct="1">
              <a:lnSpc>
                <a:spcPct val="150000"/>
              </a:lnSpc>
              <a:buFontTx/>
              <a:buNone/>
            </a:pPr>
            <a:r>
              <a:rPr lang="en-US" altLang="en-US" sz="2800" dirty="0">
                <a:solidFill>
                  <a:srgbClr val="002060"/>
                </a:solidFill>
                <a:latin typeface="Times New Roman" panose="02020603050405020304" pitchFamily="18" charset="0"/>
                <a:cs typeface="Times New Roman" panose="02020603050405020304" pitchFamily="18" charset="0"/>
              </a:rPr>
              <a:t> </a:t>
            </a:r>
          </a:p>
        </p:txBody>
      </p:sp>
      <p:pic>
        <p:nvPicPr>
          <p:cNvPr id="7" name="Content Placeholder 6" descr="Ngũ giới. 5.jpg">
            <a:extLst>
              <a:ext uri="{FF2B5EF4-FFF2-40B4-BE49-F238E27FC236}">
                <a16:creationId xmlns:a16="http://schemas.microsoft.com/office/drawing/2014/main" id="{8072A655-6758-4226-9C54-AFB43614978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7772400" y="2362200"/>
            <a:ext cx="3067050" cy="3581400"/>
          </a:xfrm>
          <a:ln>
            <a:solidFill>
              <a:schemeClr val="bg1"/>
            </a:solid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5587">
                                            <p:txEl>
                                              <p:pRg st="0" end="0"/>
                                            </p:txEl>
                                          </p:spTgt>
                                        </p:tgtEl>
                                        <p:attrNameLst>
                                          <p:attrName>style.visibility</p:attrName>
                                        </p:attrNameLst>
                                      </p:cBhvr>
                                      <p:to>
                                        <p:strVal val="visible"/>
                                      </p:to>
                                    </p:set>
                                    <p:animEffect transition="in" filter="fade">
                                      <p:cBhvr>
                                        <p:cTn id="7" dur="1000"/>
                                        <p:tgtEl>
                                          <p:spTgt spid="195587">
                                            <p:txEl>
                                              <p:pRg st="0" end="0"/>
                                            </p:txEl>
                                          </p:spTgt>
                                        </p:tgtEl>
                                      </p:cBhvr>
                                    </p:animEffect>
                                    <p:anim calcmode="lin" valueType="num">
                                      <p:cBhvr>
                                        <p:cTn id="8" dur="1000" fill="hold"/>
                                        <p:tgtEl>
                                          <p:spTgt spid="19558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9558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95587">
                                            <p:txEl>
                                              <p:pRg st="1" end="1"/>
                                            </p:txEl>
                                          </p:spTgt>
                                        </p:tgtEl>
                                        <p:attrNameLst>
                                          <p:attrName>style.visibility</p:attrName>
                                        </p:attrNameLst>
                                      </p:cBhvr>
                                      <p:to>
                                        <p:strVal val="visible"/>
                                      </p:to>
                                    </p:set>
                                    <p:animEffect transition="in" filter="fade">
                                      <p:cBhvr>
                                        <p:cTn id="14" dur="1000"/>
                                        <p:tgtEl>
                                          <p:spTgt spid="195587">
                                            <p:txEl>
                                              <p:pRg st="1" end="1"/>
                                            </p:txEl>
                                          </p:spTgt>
                                        </p:tgtEl>
                                      </p:cBhvr>
                                    </p:animEffect>
                                    <p:anim calcmode="lin" valueType="num">
                                      <p:cBhvr>
                                        <p:cTn id="15" dur="1000" fill="hold"/>
                                        <p:tgtEl>
                                          <p:spTgt spid="19558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9558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95587">
                                            <p:txEl>
                                              <p:pRg st="2" end="2"/>
                                            </p:txEl>
                                          </p:spTgt>
                                        </p:tgtEl>
                                        <p:attrNameLst>
                                          <p:attrName>style.visibility</p:attrName>
                                        </p:attrNameLst>
                                      </p:cBhvr>
                                      <p:to>
                                        <p:strVal val="visible"/>
                                      </p:to>
                                    </p:set>
                                    <p:animEffect transition="in" filter="fade">
                                      <p:cBhvr>
                                        <p:cTn id="21" dur="1000"/>
                                        <p:tgtEl>
                                          <p:spTgt spid="195587">
                                            <p:txEl>
                                              <p:pRg st="2" end="2"/>
                                            </p:txEl>
                                          </p:spTgt>
                                        </p:tgtEl>
                                      </p:cBhvr>
                                    </p:animEffect>
                                    <p:anim calcmode="lin" valueType="num">
                                      <p:cBhvr>
                                        <p:cTn id="22" dur="1000" fill="hold"/>
                                        <p:tgtEl>
                                          <p:spTgt spid="19558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9558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95587">
                                            <p:txEl>
                                              <p:pRg st="3" end="3"/>
                                            </p:txEl>
                                          </p:spTgt>
                                        </p:tgtEl>
                                        <p:attrNameLst>
                                          <p:attrName>style.visibility</p:attrName>
                                        </p:attrNameLst>
                                      </p:cBhvr>
                                      <p:to>
                                        <p:strVal val="visible"/>
                                      </p:to>
                                    </p:set>
                                    <p:animEffect transition="in" filter="fade">
                                      <p:cBhvr>
                                        <p:cTn id="28" dur="1000"/>
                                        <p:tgtEl>
                                          <p:spTgt spid="195587">
                                            <p:txEl>
                                              <p:pRg st="3" end="3"/>
                                            </p:txEl>
                                          </p:spTgt>
                                        </p:tgtEl>
                                      </p:cBhvr>
                                    </p:animEffect>
                                    <p:anim calcmode="lin" valueType="num">
                                      <p:cBhvr>
                                        <p:cTn id="29" dur="1000" fill="hold"/>
                                        <p:tgtEl>
                                          <p:spTgt spid="195587">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9558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95587">
                                            <p:txEl>
                                              <p:pRg st="4" end="4"/>
                                            </p:txEl>
                                          </p:spTgt>
                                        </p:tgtEl>
                                        <p:attrNameLst>
                                          <p:attrName>style.visibility</p:attrName>
                                        </p:attrNameLst>
                                      </p:cBhvr>
                                      <p:to>
                                        <p:strVal val="visible"/>
                                      </p:to>
                                    </p:set>
                                    <p:animEffect transition="in" filter="fade">
                                      <p:cBhvr>
                                        <p:cTn id="35" dur="1000"/>
                                        <p:tgtEl>
                                          <p:spTgt spid="195587">
                                            <p:txEl>
                                              <p:pRg st="4" end="4"/>
                                            </p:txEl>
                                          </p:spTgt>
                                        </p:tgtEl>
                                      </p:cBhvr>
                                    </p:animEffect>
                                    <p:anim calcmode="lin" valueType="num">
                                      <p:cBhvr>
                                        <p:cTn id="36" dur="1000" fill="hold"/>
                                        <p:tgtEl>
                                          <p:spTgt spid="195587">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9558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95587">
                                            <p:txEl>
                                              <p:pRg st="5" end="5"/>
                                            </p:txEl>
                                          </p:spTgt>
                                        </p:tgtEl>
                                        <p:attrNameLst>
                                          <p:attrName>style.visibility</p:attrName>
                                        </p:attrNameLst>
                                      </p:cBhvr>
                                      <p:to>
                                        <p:strVal val="visible"/>
                                      </p:to>
                                    </p:set>
                                    <p:animEffect transition="in" filter="fade">
                                      <p:cBhvr>
                                        <p:cTn id="42" dur="1000"/>
                                        <p:tgtEl>
                                          <p:spTgt spid="195587">
                                            <p:txEl>
                                              <p:pRg st="5" end="5"/>
                                            </p:txEl>
                                          </p:spTgt>
                                        </p:tgtEl>
                                      </p:cBhvr>
                                    </p:animEffect>
                                    <p:anim calcmode="lin" valueType="num">
                                      <p:cBhvr>
                                        <p:cTn id="43" dur="1000" fill="hold"/>
                                        <p:tgtEl>
                                          <p:spTgt spid="195587">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19558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95587">
                                            <p:txEl>
                                              <p:pRg st="6" end="6"/>
                                            </p:txEl>
                                          </p:spTgt>
                                        </p:tgtEl>
                                        <p:attrNameLst>
                                          <p:attrName>style.visibility</p:attrName>
                                        </p:attrNameLst>
                                      </p:cBhvr>
                                      <p:to>
                                        <p:strVal val="visible"/>
                                      </p:to>
                                    </p:set>
                                    <p:animEffect transition="in" filter="fade">
                                      <p:cBhvr>
                                        <p:cTn id="49" dur="1000"/>
                                        <p:tgtEl>
                                          <p:spTgt spid="195587">
                                            <p:txEl>
                                              <p:pRg st="6" end="6"/>
                                            </p:txEl>
                                          </p:spTgt>
                                        </p:tgtEl>
                                      </p:cBhvr>
                                    </p:animEffect>
                                    <p:anim calcmode="lin" valueType="num">
                                      <p:cBhvr>
                                        <p:cTn id="50" dur="1000" fill="hold"/>
                                        <p:tgtEl>
                                          <p:spTgt spid="195587">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195587">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195587">
                                            <p:txEl>
                                              <p:pRg st="7" end="7"/>
                                            </p:txEl>
                                          </p:spTgt>
                                        </p:tgtEl>
                                        <p:attrNameLst>
                                          <p:attrName>style.visibility</p:attrName>
                                        </p:attrNameLst>
                                      </p:cBhvr>
                                      <p:to>
                                        <p:strVal val="visible"/>
                                      </p:to>
                                    </p:set>
                                    <p:animEffect transition="in" filter="fade">
                                      <p:cBhvr>
                                        <p:cTn id="56" dur="1000"/>
                                        <p:tgtEl>
                                          <p:spTgt spid="195587">
                                            <p:txEl>
                                              <p:pRg st="7" end="7"/>
                                            </p:txEl>
                                          </p:spTgt>
                                        </p:tgtEl>
                                      </p:cBhvr>
                                    </p:animEffect>
                                    <p:anim calcmode="lin" valueType="num">
                                      <p:cBhvr>
                                        <p:cTn id="57" dur="1000" fill="hold"/>
                                        <p:tgtEl>
                                          <p:spTgt spid="195587">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195587">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195587">
                                            <p:txEl>
                                              <p:pRg st="8" end="8"/>
                                            </p:txEl>
                                          </p:spTgt>
                                        </p:tgtEl>
                                        <p:attrNameLst>
                                          <p:attrName>style.visibility</p:attrName>
                                        </p:attrNameLst>
                                      </p:cBhvr>
                                      <p:to>
                                        <p:strVal val="visible"/>
                                      </p:to>
                                    </p:set>
                                    <p:animEffect transition="in" filter="fade">
                                      <p:cBhvr>
                                        <p:cTn id="63" dur="1000"/>
                                        <p:tgtEl>
                                          <p:spTgt spid="195587">
                                            <p:txEl>
                                              <p:pRg st="8" end="8"/>
                                            </p:txEl>
                                          </p:spTgt>
                                        </p:tgtEl>
                                      </p:cBhvr>
                                    </p:animEffect>
                                    <p:anim calcmode="lin" valueType="num">
                                      <p:cBhvr>
                                        <p:cTn id="64" dur="1000" fill="hold"/>
                                        <p:tgtEl>
                                          <p:spTgt spid="195587">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195587">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nodeType="clickEffect">
                                  <p:stCondLst>
                                    <p:cond delay="0"/>
                                  </p:stCondLst>
                                  <p:childTnLst>
                                    <p:set>
                                      <p:cBhvr>
                                        <p:cTn id="69" dur="1" fill="hold">
                                          <p:stCondLst>
                                            <p:cond delay="0"/>
                                          </p:stCondLst>
                                        </p:cTn>
                                        <p:tgtEl>
                                          <p:spTgt spid="7"/>
                                        </p:tgtEl>
                                        <p:attrNameLst>
                                          <p:attrName>style.visibility</p:attrName>
                                        </p:attrNameLst>
                                      </p:cBhvr>
                                      <p:to>
                                        <p:strVal val="visible"/>
                                      </p:to>
                                    </p:set>
                                    <p:anim calcmode="lin" valueType="num">
                                      <p:cBhvr additive="base">
                                        <p:cTn id="70" dur="500" fill="hold"/>
                                        <p:tgtEl>
                                          <p:spTgt spid="7"/>
                                        </p:tgtEl>
                                        <p:attrNameLst>
                                          <p:attrName>ppt_x</p:attrName>
                                        </p:attrNameLst>
                                      </p:cBhvr>
                                      <p:tavLst>
                                        <p:tav tm="0">
                                          <p:val>
                                            <p:strVal val="#ppt_x"/>
                                          </p:val>
                                        </p:tav>
                                        <p:tav tm="100000">
                                          <p:val>
                                            <p:strVal val="#ppt_x"/>
                                          </p:val>
                                        </p:tav>
                                      </p:tavLst>
                                    </p:anim>
                                    <p:anim calcmode="lin" valueType="num">
                                      <p:cBhvr additive="base">
                                        <p:cTn id="7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58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914400"/>
            <a:ext cx="8229600" cy="1008888"/>
          </a:xfrm>
        </p:spPr>
        <p:txBody>
          <a:bodyPr>
            <a:noAutofit/>
          </a:bodyPr>
          <a:lstStyle/>
          <a:p>
            <a:pPr marL="342900" indent="-342900" algn="ctr">
              <a:spcBef>
                <a:spcPct val="20000"/>
              </a:spcBef>
            </a:pPr>
            <a:br>
              <a:rPr lang="vi-VN" sz="4000" b="1" dirty="0">
                <a:solidFill>
                  <a:srgbClr val="FF0000"/>
                </a:solidFill>
                <a:latin typeface="Times New Roman" pitchFamily="18" charset="0"/>
                <a:ea typeface="+mn-ea"/>
                <a:cs typeface="+mn-cs"/>
              </a:rPr>
            </a:br>
            <a:r>
              <a:rPr lang="vi-VN" sz="4000" b="1" dirty="0">
                <a:solidFill>
                  <a:srgbClr val="FF0000"/>
                </a:solidFill>
                <a:latin typeface="Times New Roman" pitchFamily="18" charset="0"/>
                <a:ea typeface="+mn-ea"/>
                <a:cs typeface="+mn-cs"/>
              </a:rPr>
              <a:t>Điều kiện tự nhiên </a:t>
            </a:r>
            <a:br>
              <a:rPr lang="vi-VN" sz="4000" b="1" dirty="0">
                <a:solidFill>
                  <a:srgbClr val="FF0000"/>
                </a:solidFill>
                <a:latin typeface="Times New Roman" pitchFamily="18" charset="0"/>
                <a:ea typeface="+mn-ea"/>
                <a:cs typeface="+mn-cs"/>
              </a:rPr>
            </a:br>
            <a:endParaRPr lang="vi-VN" sz="4000" dirty="0">
              <a:solidFill>
                <a:srgbClr val="FF0000"/>
              </a:solidFill>
              <a:latin typeface="Times New Roman" pitchFamily="18" charset="0"/>
            </a:endParaRPr>
          </a:p>
        </p:txBody>
      </p:sp>
      <p:sp>
        <p:nvSpPr>
          <p:cNvPr id="3" name="Content Placeholder 2"/>
          <p:cNvSpPr>
            <a:spLocks noGrp="1"/>
          </p:cNvSpPr>
          <p:nvPr>
            <p:ph idx="1"/>
          </p:nvPr>
        </p:nvSpPr>
        <p:spPr>
          <a:xfrm>
            <a:off x="990600" y="1752600"/>
            <a:ext cx="10210800" cy="4876800"/>
          </a:xfrm>
        </p:spPr>
        <p:txBody>
          <a:bodyPr>
            <a:normAutofit fontScale="92500" lnSpcReduction="20000"/>
          </a:bodyPr>
          <a:lstStyle/>
          <a:p>
            <a:pPr algn="just">
              <a:lnSpc>
                <a:spcPct val="150000"/>
              </a:lnSpc>
            </a:pPr>
            <a:r>
              <a:rPr lang="vi-VN" sz="3600" dirty="0">
                <a:solidFill>
                  <a:srgbClr val="002060"/>
                </a:solidFill>
                <a:latin typeface="Times New Roman" pitchFamily="18" charset="0"/>
              </a:rPr>
              <a:t>Ấn Độ cổ đại là một </a:t>
            </a:r>
            <a:r>
              <a:rPr lang="vi-VN" sz="3600" i="1" dirty="0">
                <a:solidFill>
                  <a:srgbClr val="FF0000"/>
                </a:solidFill>
                <a:latin typeface="Times New Roman" pitchFamily="18" charset="0"/>
              </a:rPr>
              <a:t>lục địa lớn </a:t>
            </a:r>
            <a:r>
              <a:rPr lang="vi-VN" sz="3600" dirty="0">
                <a:solidFill>
                  <a:srgbClr val="002060"/>
                </a:solidFill>
                <a:latin typeface="Times New Roman" pitchFamily="18" charset="0"/>
              </a:rPr>
              <a:t>nằm ở phía nam châu Á, có những yếu tố </a:t>
            </a:r>
            <a:r>
              <a:rPr lang="vi-VN" sz="3600" i="1" dirty="0">
                <a:solidFill>
                  <a:srgbClr val="FF0000"/>
                </a:solidFill>
                <a:latin typeface="Times New Roman" pitchFamily="18" charset="0"/>
              </a:rPr>
              <a:t>địa lý rất trái ngược nhau</a:t>
            </a:r>
          </a:p>
          <a:p>
            <a:pPr marL="0" indent="0" algn="just">
              <a:lnSpc>
                <a:spcPct val="150000"/>
              </a:lnSpc>
              <a:buNone/>
            </a:pPr>
            <a:r>
              <a:rPr lang="vi-VN" sz="3600" dirty="0">
                <a:solidFill>
                  <a:srgbClr val="002060"/>
                </a:solidFill>
                <a:latin typeface="Times New Roman" pitchFamily="18" charset="0"/>
              </a:rPr>
              <a:t>=&gt; Ảnh hưởng đến </a:t>
            </a:r>
            <a:r>
              <a:rPr lang="vi-VN" sz="3600" i="1" dirty="0">
                <a:solidFill>
                  <a:srgbClr val="FF0000"/>
                </a:solidFill>
                <a:latin typeface="Times New Roman" pitchFamily="18" charset="0"/>
              </a:rPr>
              <a:t>tư duy và đời sống</a:t>
            </a:r>
            <a:r>
              <a:rPr lang="vi-VN" sz="3600" dirty="0">
                <a:solidFill>
                  <a:srgbClr val="002060"/>
                </a:solidFill>
                <a:latin typeface="Times New Roman" pitchFamily="18" charset="0"/>
              </a:rPr>
              <a:t> của của người Ấn Độ: Xem xét sự vật hiện tượng ở cả hai mặt đối lập, trái ngược nhau và những sức mạnh của tự nhiên cũng là những thế lực đè nặng, in dấu ấn đậm lên đời sống vật chất và tinh thần của người Ấn Độ cổ đại.</a:t>
            </a:r>
          </a:p>
          <a:p>
            <a:pPr algn="just">
              <a:lnSpc>
                <a:spcPct val="150000"/>
              </a:lnSpc>
            </a:pPr>
            <a:endParaRPr lang="vi-VN" sz="3600" dirty="0">
              <a:solidFill>
                <a:srgbClr val="002060"/>
              </a:solidFill>
              <a:latin typeface="Times New Roman" pitchFamily="18" charset="0"/>
            </a:endParaRPr>
          </a:p>
        </p:txBody>
      </p:sp>
    </p:spTree>
    <p:extLst>
      <p:ext uri="{BB962C8B-B14F-4D97-AF65-F5344CB8AC3E}">
        <p14:creationId xmlns:p14="http://schemas.microsoft.com/office/powerpoint/2010/main" val="3403078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3">
            <a:extLst>
              <a:ext uri="{FF2B5EF4-FFF2-40B4-BE49-F238E27FC236}">
                <a16:creationId xmlns:a16="http://schemas.microsoft.com/office/drawing/2014/main" id="{39B26AD8-F8DE-4DA2-81AF-655316DC7A5A}"/>
              </a:ext>
            </a:extLst>
          </p:cNvPr>
          <p:cNvSpPr>
            <a:spLocks noGrp="1" noChangeArrowheads="1"/>
          </p:cNvSpPr>
          <p:nvPr>
            <p:ph sz="half" idx="1"/>
          </p:nvPr>
        </p:nvSpPr>
        <p:spPr>
          <a:xfrm>
            <a:off x="5638800" y="3505200"/>
            <a:ext cx="3352800" cy="2034381"/>
          </a:xfrm>
        </p:spPr>
        <p:txBody>
          <a:bodyPr/>
          <a:lstStyle/>
          <a:p>
            <a:pPr eaLnBrk="1" hangingPunct="1">
              <a:buFontTx/>
              <a:buNone/>
            </a:pPr>
            <a:r>
              <a:rPr lang="en-US" altLang="en-US" dirty="0">
                <a:solidFill>
                  <a:srgbClr val="002060"/>
                </a:solidFill>
                <a:latin typeface="Times New Roman" panose="02020603050405020304" pitchFamily="18" charset="0"/>
                <a:cs typeface="Times New Roman" panose="02020603050405020304" pitchFamily="18" charset="0"/>
              </a:rPr>
              <a:t>  </a:t>
            </a:r>
            <a:r>
              <a:rPr lang="en-US" altLang="en-US" sz="3600" b="1" i="1" dirty="0" err="1">
                <a:solidFill>
                  <a:srgbClr val="C00000"/>
                </a:solidFill>
                <a:latin typeface="Times New Roman" panose="02020603050405020304" pitchFamily="18" charset="0"/>
                <a:cs typeface="Times New Roman" panose="02020603050405020304" pitchFamily="18" charset="0"/>
              </a:rPr>
              <a:t>Định</a:t>
            </a:r>
            <a:endParaRPr lang="en-US" altLang="en-US" sz="3600" b="1" i="1" dirty="0">
              <a:solidFill>
                <a:srgbClr val="C00000"/>
              </a:solidFill>
              <a:latin typeface="Times New Roman" panose="02020603050405020304" pitchFamily="18" charset="0"/>
              <a:cs typeface="Times New Roman" panose="02020603050405020304" pitchFamily="18" charset="0"/>
            </a:endParaRPr>
          </a:p>
          <a:p>
            <a:pPr eaLnBrk="1" hangingPunct="1">
              <a:buFontTx/>
              <a:buNone/>
            </a:pPr>
            <a:r>
              <a:rPr lang="en-US" altLang="en-US" dirty="0">
                <a:solidFill>
                  <a:srgbClr val="002060"/>
                </a:solidFill>
                <a:latin typeface="Times New Roman" panose="02020603050405020304" pitchFamily="18" charset="0"/>
                <a:cs typeface="Times New Roman" panose="02020603050405020304" pitchFamily="18" charset="0"/>
              </a:rPr>
              <a:t>	</a:t>
            </a:r>
          </a:p>
          <a:p>
            <a:pPr eaLnBrk="1" hangingPunct="1">
              <a:buFontTx/>
              <a:buNone/>
            </a:pPr>
            <a:r>
              <a:rPr lang="en-US" altLang="en-US" sz="3200" dirty="0" err="1">
                <a:solidFill>
                  <a:srgbClr val="002060"/>
                </a:solidFill>
                <a:latin typeface="Times New Roman" panose="02020603050405020304" pitchFamily="18" charset="0"/>
                <a:cs typeface="Times New Roman" panose="02020603050405020304" pitchFamily="18" charset="0"/>
              </a:rPr>
              <a:t>Giư</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cho</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tâm</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tĩnh</a:t>
            </a:r>
            <a:endParaRPr lang="en-US" altLang="en-US" sz="3200" i="1" dirty="0">
              <a:solidFill>
                <a:srgbClr val="FF0000"/>
              </a:solidFill>
              <a:latin typeface="Times New Roman" panose="02020603050405020304" pitchFamily="18" charset="0"/>
              <a:cs typeface="Times New Roman" panose="02020603050405020304" pitchFamily="18" charset="0"/>
            </a:endParaRPr>
          </a:p>
        </p:txBody>
      </p:sp>
      <p:pic>
        <p:nvPicPr>
          <p:cNvPr id="6" name="Picture 5" descr="THIỀN. 12..jpg">
            <a:extLst>
              <a:ext uri="{FF2B5EF4-FFF2-40B4-BE49-F238E27FC236}">
                <a16:creationId xmlns:a16="http://schemas.microsoft.com/office/drawing/2014/main" id="{8903DF56-C7CD-4AAE-B02D-CE22CEA77FA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90800" y="3505200"/>
            <a:ext cx="2667000" cy="23622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pic>
      <p:pic>
        <p:nvPicPr>
          <p:cNvPr id="7" name="Picture 6" descr="Thiền. 16.jpg">
            <a:extLst>
              <a:ext uri="{FF2B5EF4-FFF2-40B4-BE49-F238E27FC236}">
                <a16:creationId xmlns:a16="http://schemas.microsoft.com/office/drawing/2014/main" id="{22C342B8-30D8-4450-83C8-0EB73E77401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90800" y="914400"/>
            <a:ext cx="2667000" cy="24384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5298">
                                            <p:txEl>
                                              <p:pRg st="0" end="0"/>
                                            </p:txEl>
                                          </p:spTgt>
                                        </p:tgtEl>
                                        <p:attrNameLst>
                                          <p:attrName>style.visibility</p:attrName>
                                        </p:attrNameLst>
                                      </p:cBhvr>
                                      <p:to>
                                        <p:strVal val="visible"/>
                                      </p:to>
                                    </p:set>
                                    <p:animEffect transition="in" filter="fade">
                                      <p:cBhvr>
                                        <p:cTn id="19" dur="1000"/>
                                        <p:tgtEl>
                                          <p:spTgt spid="55298">
                                            <p:txEl>
                                              <p:pRg st="0" end="0"/>
                                            </p:txEl>
                                          </p:spTgt>
                                        </p:tgtEl>
                                      </p:cBhvr>
                                    </p:animEffect>
                                    <p:anim calcmode="lin" valueType="num">
                                      <p:cBhvr>
                                        <p:cTn id="20" dur="1000" fill="hold"/>
                                        <p:tgtEl>
                                          <p:spTgt spid="55298">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5529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55298">
                                            <p:txEl>
                                              <p:pRg st="1" end="1"/>
                                            </p:txEl>
                                          </p:spTgt>
                                        </p:tgtEl>
                                        <p:attrNameLst>
                                          <p:attrName>style.visibility</p:attrName>
                                        </p:attrNameLst>
                                      </p:cBhvr>
                                      <p:to>
                                        <p:strVal val="visible"/>
                                      </p:to>
                                    </p:set>
                                    <p:animEffect transition="in" filter="fade">
                                      <p:cBhvr>
                                        <p:cTn id="26" dur="1000"/>
                                        <p:tgtEl>
                                          <p:spTgt spid="55298">
                                            <p:txEl>
                                              <p:pRg st="1" end="1"/>
                                            </p:txEl>
                                          </p:spTgt>
                                        </p:tgtEl>
                                      </p:cBhvr>
                                    </p:animEffect>
                                    <p:anim calcmode="lin" valueType="num">
                                      <p:cBhvr>
                                        <p:cTn id="27" dur="1000" fill="hold"/>
                                        <p:tgtEl>
                                          <p:spTgt spid="55298">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5529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55298">
                                            <p:txEl>
                                              <p:pRg st="2" end="2"/>
                                            </p:txEl>
                                          </p:spTgt>
                                        </p:tgtEl>
                                        <p:attrNameLst>
                                          <p:attrName>style.visibility</p:attrName>
                                        </p:attrNameLst>
                                      </p:cBhvr>
                                      <p:to>
                                        <p:strVal val="visible"/>
                                      </p:to>
                                    </p:set>
                                    <p:animEffect transition="in" filter="fade">
                                      <p:cBhvr>
                                        <p:cTn id="33" dur="1000"/>
                                        <p:tgtEl>
                                          <p:spTgt spid="55298">
                                            <p:txEl>
                                              <p:pRg st="2" end="2"/>
                                            </p:txEl>
                                          </p:spTgt>
                                        </p:tgtEl>
                                      </p:cBhvr>
                                    </p:animEffect>
                                    <p:anim calcmode="lin" valueType="num">
                                      <p:cBhvr>
                                        <p:cTn id="34" dur="1000" fill="hold"/>
                                        <p:tgtEl>
                                          <p:spTgt spid="55298">
                                            <p:txEl>
                                              <p:pRg st="2" end="2"/>
                                            </p:txEl>
                                          </p:spTgt>
                                        </p:tgtEl>
                                        <p:attrNameLst>
                                          <p:attrName>ppt_x</p:attrName>
                                        </p:attrNameLst>
                                      </p:cBhvr>
                                      <p:tavLst>
                                        <p:tav tm="0">
                                          <p:val>
                                            <p:strVal val="#ppt_x"/>
                                          </p:val>
                                        </p:tav>
                                        <p:tav tm="100000">
                                          <p:val>
                                            <p:strVal val="#ppt_x"/>
                                          </p:val>
                                        </p:tav>
                                      </p:tavLst>
                                    </p:anim>
                                    <p:anim calcmode="lin" valueType="num">
                                      <p:cBhvr>
                                        <p:cTn id="35" dur="1000" fill="hold"/>
                                        <p:tgtEl>
                                          <p:spTgt spid="55298">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298"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3">
            <a:extLst>
              <a:ext uri="{FF2B5EF4-FFF2-40B4-BE49-F238E27FC236}">
                <a16:creationId xmlns:a16="http://schemas.microsoft.com/office/drawing/2014/main" id="{02AB9893-1BBB-41CF-8FC5-0423D8C147F6}"/>
              </a:ext>
            </a:extLst>
          </p:cNvPr>
          <p:cNvSpPr>
            <a:spLocks noGrp="1" noChangeArrowheads="1"/>
          </p:cNvSpPr>
          <p:nvPr>
            <p:ph sz="half" idx="1"/>
          </p:nvPr>
        </p:nvSpPr>
        <p:spPr>
          <a:xfrm>
            <a:off x="5715000" y="2270918"/>
            <a:ext cx="4038600" cy="3444082"/>
          </a:xfrm>
        </p:spPr>
        <p:txBody>
          <a:bodyPr>
            <a:noAutofit/>
          </a:bodyPr>
          <a:lstStyle/>
          <a:p>
            <a:pPr eaLnBrk="1" hangingPunct="1">
              <a:lnSpc>
                <a:spcPct val="150000"/>
              </a:lnSpc>
              <a:buFontTx/>
              <a:buNone/>
            </a:pPr>
            <a:r>
              <a:rPr lang="en-US" altLang="en-US" sz="3200" b="1" dirty="0">
                <a:solidFill>
                  <a:srgbClr val="002060"/>
                </a:solidFill>
                <a:latin typeface="Times New Roman" panose="02020603050405020304" pitchFamily="18" charset="0"/>
                <a:cs typeface="Times New Roman" panose="02020603050405020304" pitchFamily="18" charset="0"/>
              </a:rPr>
              <a:t>   </a:t>
            </a:r>
            <a:r>
              <a:rPr lang="en-US" altLang="en-US" sz="3200" b="1" i="1" dirty="0" err="1">
                <a:solidFill>
                  <a:srgbClr val="C00000"/>
                </a:solidFill>
                <a:latin typeface="Times New Roman" panose="02020603050405020304" pitchFamily="18" charset="0"/>
                <a:cs typeface="Times New Roman" panose="02020603050405020304" pitchFamily="18" charset="0"/>
              </a:rPr>
              <a:t>Tuệ</a:t>
            </a:r>
            <a:r>
              <a:rPr lang="en-US" altLang="en-US" sz="3200" b="1" i="1" dirty="0">
                <a:solidFill>
                  <a:srgbClr val="C00000"/>
                </a:solidFill>
                <a:latin typeface="Times New Roman" panose="02020603050405020304" pitchFamily="18" charset="0"/>
                <a:cs typeface="Times New Roman" panose="02020603050405020304" pitchFamily="18" charset="0"/>
              </a:rPr>
              <a:t>  </a:t>
            </a:r>
            <a:r>
              <a:rPr lang="en-US" altLang="en-US" sz="3200" dirty="0">
                <a:solidFill>
                  <a:srgbClr val="002060"/>
                </a:solidFill>
                <a:latin typeface="Times New Roman" panose="02020603050405020304" pitchFamily="18" charset="0"/>
                <a:cs typeface="Times New Roman" panose="02020603050405020304" pitchFamily="18" charset="0"/>
              </a:rPr>
              <a:t>  	</a:t>
            </a:r>
          </a:p>
          <a:p>
            <a:pPr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Vô</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minh</a:t>
            </a:r>
            <a:r>
              <a:rPr lang="en-US" altLang="en-US" sz="3200" i="1" dirty="0">
                <a:solidFill>
                  <a:srgbClr val="FF0000"/>
                </a:solidFill>
                <a:latin typeface="Times New Roman" panose="02020603050405020304" pitchFamily="18" charset="0"/>
                <a:cs typeface="Times New Roman" panose="02020603050405020304" pitchFamily="18" charset="0"/>
              </a:rPr>
              <a:t> bị </a:t>
            </a:r>
            <a:r>
              <a:rPr lang="en-US" altLang="en-US" sz="3200" i="1" dirty="0" err="1">
                <a:solidFill>
                  <a:srgbClr val="FF0000"/>
                </a:solidFill>
                <a:latin typeface="Times New Roman" panose="02020603050405020304" pitchFamily="18" charset="0"/>
                <a:cs typeface="Times New Roman" panose="02020603050405020304" pitchFamily="18" charset="0"/>
              </a:rPr>
              <a:t>xoa</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bo</a:t>
            </a:r>
            <a:r>
              <a:rPr lang="en-US" altLang="en-US" sz="3200" i="1" dirty="0">
                <a:solidFill>
                  <a:srgbClr val="FF0000"/>
                </a:solidFill>
                <a:latin typeface="Times New Roman" panose="02020603050405020304" pitchFamily="18" charset="0"/>
                <a:cs typeface="Times New Roman" panose="02020603050405020304" pitchFamily="18" charset="0"/>
              </a:rPr>
              <a:t>̉</a:t>
            </a:r>
            <a:r>
              <a:rPr lang="en-US" altLang="en-US" sz="3200" dirty="0">
                <a:solidFill>
                  <a:srgbClr val="002060"/>
                </a:solidFill>
                <a:latin typeface="Times New Roman" panose="02020603050405020304" pitchFamily="18" charset="0"/>
                <a:cs typeface="Times New Roman" panose="02020603050405020304" pitchFamily="18" charset="0"/>
              </a:rPr>
              <a:t>.</a:t>
            </a:r>
          </a:p>
          <a:p>
            <a:pPr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Thê</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tính</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trong</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sạch</a:t>
            </a:r>
            <a:r>
              <a:rPr lang="en-US" altLang="en-US" sz="3200" dirty="0">
                <a:solidFill>
                  <a:srgbClr val="002060"/>
                </a:solidFill>
                <a:latin typeface="Times New Roman" panose="02020603050405020304" pitchFamily="18" charset="0"/>
                <a:cs typeface="Times New Roman" panose="02020603050405020304" pitchFamily="18" charset="0"/>
              </a:rPr>
              <a:t>,</a:t>
            </a:r>
          </a:p>
          <a:p>
            <a:pPr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sáng</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suốt</a:t>
            </a:r>
            <a:r>
              <a:rPr lang="en-US" altLang="en-US" sz="3200" dirty="0">
                <a:solidFill>
                  <a:srgbClr val="002060"/>
                </a:solidFill>
                <a:latin typeface="Times New Roman" panose="02020603050405020304" pitchFamily="18" charset="0"/>
                <a:cs typeface="Times New Roman" panose="02020603050405020304" pitchFamily="18" charset="0"/>
              </a:rPr>
              <a:t>.			</a:t>
            </a:r>
          </a:p>
          <a:p>
            <a:pPr eaLnBrk="1" hangingPunct="1">
              <a:buFontTx/>
              <a:buNone/>
            </a:pPr>
            <a:r>
              <a:rPr lang="en-US" altLang="en-US" sz="3200" dirty="0">
                <a:solidFill>
                  <a:srgbClr val="002060"/>
                </a:solidFill>
                <a:latin typeface="Times New Roman" panose="02020603050405020304" pitchFamily="18" charset="0"/>
                <a:cs typeface="Times New Roman" panose="02020603050405020304" pitchFamily="18" charset="0"/>
              </a:rPr>
              <a:t>			</a:t>
            </a:r>
          </a:p>
          <a:p>
            <a:pPr algn="ctr" eaLnBrk="1" hangingPunct="1">
              <a:buFontTx/>
              <a:buNone/>
            </a:pPr>
            <a:endParaRPr lang="en-US" altLang="en-US" sz="3200" dirty="0">
              <a:solidFill>
                <a:srgbClr val="002060"/>
              </a:solidFill>
              <a:latin typeface="Times New Roman" panose="02020603050405020304" pitchFamily="18" charset="0"/>
              <a:cs typeface="Times New Roman" panose="02020603050405020304" pitchFamily="18" charset="0"/>
            </a:endParaRPr>
          </a:p>
        </p:txBody>
      </p:sp>
      <p:pic>
        <p:nvPicPr>
          <p:cNvPr id="5" name="Picture 4" descr="THIỀN. 2..jpg">
            <a:extLst>
              <a:ext uri="{FF2B5EF4-FFF2-40B4-BE49-F238E27FC236}">
                <a16:creationId xmlns:a16="http://schemas.microsoft.com/office/drawing/2014/main" id="{484A06B1-F237-401D-8942-B2A78AC4C16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90800" y="609600"/>
            <a:ext cx="2743200" cy="25908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pic>
      <p:pic>
        <p:nvPicPr>
          <p:cNvPr id="6" name="Picture 5" descr="Hoa sen.14..jpg">
            <a:extLst>
              <a:ext uri="{FF2B5EF4-FFF2-40B4-BE49-F238E27FC236}">
                <a16:creationId xmlns:a16="http://schemas.microsoft.com/office/drawing/2014/main" id="{FA38713A-5B3E-4C91-BABB-FDCE2DE9006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90800" y="3352801"/>
            <a:ext cx="2743200" cy="2462213"/>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6322">
                                            <p:txEl>
                                              <p:pRg st="0" end="0"/>
                                            </p:txEl>
                                          </p:spTgt>
                                        </p:tgtEl>
                                        <p:attrNameLst>
                                          <p:attrName>style.visibility</p:attrName>
                                        </p:attrNameLst>
                                      </p:cBhvr>
                                      <p:to>
                                        <p:strVal val="visible"/>
                                      </p:to>
                                    </p:set>
                                    <p:animEffect transition="in" filter="fade">
                                      <p:cBhvr>
                                        <p:cTn id="19" dur="1000"/>
                                        <p:tgtEl>
                                          <p:spTgt spid="56322">
                                            <p:txEl>
                                              <p:pRg st="0" end="0"/>
                                            </p:txEl>
                                          </p:spTgt>
                                        </p:tgtEl>
                                      </p:cBhvr>
                                    </p:animEffect>
                                    <p:anim calcmode="lin" valueType="num">
                                      <p:cBhvr>
                                        <p:cTn id="20" dur="1000" fill="hold"/>
                                        <p:tgtEl>
                                          <p:spTgt spid="56322">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5632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56322">
                                            <p:txEl>
                                              <p:pRg st="1" end="1"/>
                                            </p:txEl>
                                          </p:spTgt>
                                        </p:tgtEl>
                                        <p:attrNameLst>
                                          <p:attrName>style.visibility</p:attrName>
                                        </p:attrNameLst>
                                      </p:cBhvr>
                                      <p:to>
                                        <p:strVal val="visible"/>
                                      </p:to>
                                    </p:set>
                                    <p:animEffect transition="in" filter="fade">
                                      <p:cBhvr>
                                        <p:cTn id="26" dur="1000"/>
                                        <p:tgtEl>
                                          <p:spTgt spid="56322">
                                            <p:txEl>
                                              <p:pRg st="1" end="1"/>
                                            </p:txEl>
                                          </p:spTgt>
                                        </p:tgtEl>
                                      </p:cBhvr>
                                    </p:animEffect>
                                    <p:anim calcmode="lin" valueType="num">
                                      <p:cBhvr>
                                        <p:cTn id="27" dur="1000" fill="hold"/>
                                        <p:tgtEl>
                                          <p:spTgt spid="56322">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5632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56322">
                                            <p:txEl>
                                              <p:pRg st="2" end="2"/>
                                            </p:txEl>
                                          </p:spTgt>
                                        </p:tgtEl>
                                        <p:attrNameLst>
                                          <p:attrName>style.visibility</p:attrName>
                                        </p:attrNameLst>
                                      </p:cBhvr>
                                      <p:to>
                                        <p:strVal val="visible"/>
                                      </p:to>
                                    </p:set>
                                    <p:animEffect transition="in" filter="fade">
                                      <p:cBhvr>
                                        <p:cTn id="33" dur="1000"/>
                                        <p:tgtEl>
                                          <p:spTgt spid="56322">
                                            <p:txEl>
                                              <p:pRg st="2" end="2"/>
                                            </p:txEl>
                                          </p:spTgt>
                                        </p:tgtEl>
                                      </p:cBhvr>
                                    </p:animEffect>
                                    <p:anim calcmode="lin" valueType="num">
                                      <p:cBhvr>
                                        <p:cTn id="34" dur="1000" fill="hold"/>
                                        <p:tgtEl>
                                          <p:spTgt spid="56322">
                                            <p:txEl>
                                              <p:pRg st="2" end="2"/>
                                            </p:txEl>
                                          </p:spTgt>
                                        </p:tgtEl>
                                        <p:attrNameLst>
                                          <p:attrName>ppt_x</p:attrName>
                                        </p:attrNameLst>
                                      </p:cBhvr>
                                      <p:tavLst>
                                        <p:tav tm="0">
                                          <p:val>
                                            <p:strVal val="#ppt_x"/>
                                          </p:val>
                                        </p:tav>
                                        <p:tav tm="100000">
                                          <p:val>
                                            <p:strVal val="#ppt_x"/>
                                          </p:val>
                                        </p:tav>
                                      </p:tavLst>
                                    </p:anim>
                                    <p:anim calcmode="lin" valueType="num">
                                      <p:cBhvr>
                                        <p:cTn id="35" dur="1000" fill="hold"/>
                                        <p:tgtEl>
                                          <p:spTgt spid="5632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56322">
                                            <p:txEl>
                                              <p:pRg st="3" end="3"/>
                                            </p:txEl>
                                          </p:spTgt>
                                        </p:tgtEl>
                                        <p:attrNameLst>
                                          <p:attrName>style.visibility</p:attrName>
                                        </p:attrNameLst>
                                      </p:cBhvr>
                                      <p:to>
                                        <p:strVal val="visible"/>
                                      </p:to>
                                    </p:set>
                                    <p:animEffect transition="in" filter="fade">
                                      <p:cBhvr>
                                        <p:cTn id="40" dur="1000"/>
                                        <p:tgtEl>
                                          <p:spTgt spid="56322">
                                            <p:txEl>
                                              <p:pRg st="3" end="3"/>
                                            </p:txEl>
                                          </p:spTgt>
                                        </p:tgtEl>
                                      </p:cBhvr>
                                    </p:animEffect>
                                    <p:anim calcmode="lin" valueType="num">
                                      <p:cBhvr>
                                        <p:cTn id="41" dur="1000" fill="hold"/>
                                        <p:tgtEl>
                                          <p:spTgt spid="56322">
                                            <p:txEl>
                                              <p:pRg st="3" end="3"/>
                                            </p:txEl>
                                          </p:spTgt>
                                        </p:tgtEl>
                                        <p:attrNameLst>
                                          <p:attrName>ppt_x</p:attrName>
                                        </p:attrNameLst>
                                      </p:cBhvr>
                                      <p:tavLst>
                                        <p:tav tm="0">
                                          <p:val>
                                            <p:strVal val="#ppt_x"/>
                                          </p:val>
                                        </p:tav>
                                        <p:tav tm="100000">
                                          <p:val>
                                            <p:strVal val="#ppt_x"/>
                                          </p:val>
                                        </p:tav>
                                      </p:tavLst>
                                    </p:anim>
                                    <p:anim calcmode="lin" valueType="num">
                                      <p:cBhvr>
                                        <p:cTn id="42" dur="1000" fill="hold"/>
                                        <p:tgtEl>
                                          <p:spTgt spid="5632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56322">
                                            <p:txEl>
                                              <p:pRg st="4" end="4"/>
                                            </p:txEl>
                                          </p:spTgt>
                                        </p:tgtEl>
                                        <p:attrNameLst>
                                          <p:attrName>style.visibility</p:attrName>
                                        </p:attrNameLst>
                                      </p:cBhvr>
                                      <p:to>
                                        <p:strVal val="visible"/>
                                      </p:to>
                                    </p:set>
                                    <p:animEffect transition="in" filter="fade">
                                      <p:cBhvr>
                                        <p:cTn id="47" dur="1000"/>
                                        <p:tgtEl>
                                          <p:spTgt spid="56322">
                                            <p:txEl>
                                              <p:pRg st="4" end="4"/>
                                            </p:txEl>
                                          </p:spTgt>
                                        </p:tgtEl>
                                      </p:cBhvr>
                                    </p:animEffect>
                                    <p:anim calcmode="lin" valueType="num">
                                      <p:cBhvr>
                                        <p:cTn id="48" dur="1000" fill="hold"/>
                                        <p:tgtEl>
                                          <p:spTgt spid="56322">
                                            <p:txEl>
                                              <p:pRg st="4" end="4"/>
                                            </p:txEl>
                                          </p:spTgt>
                                        </p:tgtEl>
                                        <p:attrNameLst>
                                          <p:attrName>ppt_x</p:attrName>
                                        </p:attrNameLst>
                                      </p:cBhvr>
                                      <p:tavLst>
                                        <p:tav tm="0">
                                          <p:val>
                                            <p:strVal val="#ppt_x"/>
                                          </p:val>
                                        </p:tav>
                                        <p:tav tm="100000">
                                          <p:val>
                                            <p:strVal val="#ppt_x"/>
                                          </p:val>
                                        </p:tav>
                                      </p:tavLst>
                                    </p:anim>
                                    <p:anim calcmode="lin" valueType="num">
                                      <p:cBhvr>
                                        <p:cTn id="49" dur="1000" fill="hold"/>
                                        <p:tgtEl>
                                          <p:spTgt spid="56322">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322"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a:extLst>
              <a:ext uri="{FF2B5EF4-FFF2-40B4-BE49-F238E27FC236}">
                <a16:creationId xmlns:a16="http://schemas.microsoft.com/office/drawing/2014/main" id="{AB7E4FAE-25B0-4EA2-B489-4B1707792D89}"/>
              </a:ext>
            </a:extLst>
          </p:cNvPr>
          <p:cNvSpPr>
            <a:spLocks noGrp="1" noChangeArrowheads="1"/>
          </p:cNvSpPr>
          <p:nvPr>
            <p:ph type="title"/>
          </p:nvPr>
        </p:nvSpPr>
        <p:spPr>
          <a:xfrm>
            <a:off x="1905000" y="533400"/>
            <a:ext cx="8229600" cy="685800"/>
          </a:xfrm>
        </p:spPr>
        <p:txBody>
          <a:bodyPr>
            <a:normAutofit/>
          </a:bodyPr>
          <a:lstStyle/>
          <a:p>
            <a:pPr algn="ctr" eaLnBrk="1" hangingPunct="1"/>
            <a:r>
              <a:rPr lang="en-US" altLang="en-US" sz="3600" b="1" dirty="0">
                <a:solidFill>
                  <a:srgbClr val="C00000"/>
                </a:solidFill>
                <a:latin typeface="Times New Roman" panose="02020603050405020304" pitchFamily="18" charset="0"/>
                <a:cs typeface="Times New Roman" panose="02020603050405020304" pitchFamily="18" charset="0"/>
              </a:rPr>
              <a:t>b. </a:t>
            </a:r>
            <a:r>
              <a:rPr lang="en-US" altLang="en-US" sz="3600" b="1" dirty="0" err="1">
                <a:solidFill>
                  <a:srgbClr val="C00000"/>
                </a:solidFill>
                <a:latin typeface="Times New Roman" panose="02020603050405020304" pitchFamily="18" charset="0"/>
                <a:cs typeface="Times New Roman" panose="02020603050405020304" pitchFamily="18" charset="0"/>
              </a:rPr>
              <a:t>Những</a:t>
            </a:r>
            <a:r>
              <a:rPr lang="en-US" altLang="en-US" sz="3600" b="1" dirty="0">
                <a:solidFill>
                  <a:srgbClr val="C00000"/>
                </a:solidFill>
                <a:latin typeface="Times New Roman" panose="02020603050405020304" pitchFamily="18" charset="0"/>
                <a:cs typeface="Times New Roman" panose="02020603050405020304" pitchFamily="18" charset="0"/>
              </a:rPr>
              <a:t> “con </a:t>
            </a:r>
            <a:r>
              <a:rPr lang="en-US" altLang="en-US" sz="3600" b="1" dirty="0" err="1">
                <a:solidFill>
                  <a:srgbClr val="C00000"/>
                </a:solidFill>
                <a:latin typeface="Times New Roman" panose="02020603050405020304" pitchFamily="18" charset="0"/>
                <a:cs typeface="Times New Roman" panose="02020603050405020304" pitchFamily="18" charset="0"/>
              </a:rPr>
              <a:t>đường</a:t>
            </a:r>
            <a:r>
              <a:rPr lang="en-US" altLang="en-US" sz="3600" b="1" dirty="0">
                <a:solidFill>
                  <a:srgbClr val="C00000"/>
                </a:solidFill>
                <a:latin typeface="Times New Roman" panose="02020603050405020304" pitchFamily="18" charset="0"/>
                <a:cs typeface="Times New Roman" panose="02020603050405020304" pitchFamily="18" charset="0"/>
              </a:rPr>
              <a:t>” </a:t>
            </a:r>
            <a:r>
              <a:rPr lang="en-US" altLang="en-US" sz="3600" b="1" dirty="0" err="1">
                <a:solidFill>
                  <a:srgbClr val="C00000"/>
                </a:solidFill>
                <a:latin typeface="Times New Roman" panose="02020603050405020304" pitchFamily="18" charset="0"/>
                <a:cs typeface="Times New Roman" panose="02020603050405020304" pitchFamily="18" charset="0"/>
              </a:rPr>
              <a:t>phải</a:t>
            </a:r>
            <a:r>
              <a:rPr lang="en-US" altLang="en-US" sz="3600" b="1" dirty="0">
                <a:solidFill>
                  <a:srgbClr val="C00000"/>
                </a:solidFill>
                <a:latin typeface="Times New Roman" panose="02020603050405020304" pitchFamily="18" charset="0"/>
                <a:cs typeface="Times New Roman" panose="02020603050405020304" pitchFamily="18" charset="0"/>
              </a:rPr>
              <a:t> </a:t>
            </a:r>
            <a:r>
              <a:rPr lang="en-US" altLang="en-US" sz="3600" b="1" dirty="0" err="1">
                <a:solidFill>
                  <a:srgbClr val="C00000"/>
                </a:solidFill>
                <a:latin typeface="Times New Roman" panose="02020603050405020304" pitchFamily="18" charset="0"/>
                <a:cs typeface="Times New Roman" panose="02020603050405020304" pitchFamily="18" charset="0"/>
              </a:rPr>
              <a:t>trải</a:t>
            </a:r>
            <a:r>
              <a:rPr lang="en-US" altLang="en-US" sz="3600" b="1" dirty="0">
                <a:solidFill>
                  <a:srgbClr val="C00000"/>
                </a:solidFill>
                <a:latin typeface="Times New Roman" panose="02020603050405020304" pitchFamily="18" charset="0"/>
                <a:cs typeface="Times New Roman" panose="02020603050405020304" pitchFamily="18" charset="0"/>
              </a:rPr>
              <a:t> qua</a:t>
            </a:r>
          </a:p>
        </p:txBody>
      </p:sp>
      <p:graphicFrame>
        <p:nvGraphicFramePr>
          <p:cNvPr id="2" name="Diagram 1">
            <a:extLst>
              <a:ext uri="{FF2B5EF4-FFF2-40B4-BE49-F238E27FC236}">
                <a16:creationId xmlns:a16="http://schemas.microsoft.com/office/drawing/2014/main" id="{3227A64F-5576-43E2-AAB0-492BC0201E63}"/>
              </a:ext>
            </a:extLst>
          </p:cNvPr>
          <p:cNvGraphicFramePr/>
          <p:nvPr>
            <p:extLst>
              <p:ext uri="{D42A27DB-BD31-4B8C-83A1-F6EECF244321}">
                <p14:modId xmlns:p14="http://schemas.microsoft.com/office/powerpoint/2010/main" val="3984055595"/>
              </p:ext>
            </p:extLst>
          </p:nvPr>
        </p:nvGraphicFramePr>
        <p:xfrm>
          <a:off x="1295400" y="1371600"/>
          <a:ext cx="9448800" cy="5257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7346"/>
                                        </p:tgtEl>
                                        <p:attrNameLst>
                                          <p:attrName>style.visibility</p:attrName>
                                        </p:attrNameLst>
                                      </p:cBhvr>
                                      <p:to>
                                        <p:strVal val="visible"/>
                                      </p:to>
                                    </p:set>
                                    <p:animEffect transition="in" filter="fade">
                                      <p:cBhvr>
                                        <p:cTn id="7" dur="1000"/>
                                        <p:tgtEl>
                                          <p:spTgt spid="57346"/>
                                        </p:tgtEl>
                                      </p:cBhvr>
                                    </p:animEffect>
                                    <p:anim calcmode="lin" valueType="num">
                                      <p:cBhvr>
                                        <p:cTn id="8" dur="1000" fill="hold"/>
                                        <p:tgtEl>
                                          <p:spTgt spid="57346"/>
                                        </p:tgtEl>
                                        <p:attrNameLst>
                                          <p:attrName>ppt_x</p:attrName>
                                        </p:attrNameLst>
                                      </p:cBhvr>
                                      <p:tavLst>
                                        <p:tav tm="0">
                                          <p:val>
                                            <p:strVal val="#ppt_x"/>
                                          </p:val>
                                        </p:tav>
                                        <p:tav tm="100000">
                                          <p:val>
                                            <p:strVal val="#ppt_x"/>
                                          </p:val>
                                        </p:tav>
                                      </p:tavLst>
                                    </p:anim>
                                    <p:anim calcmode="lin" valueType="num">
                                      <p:cBhvr>
                                        <p:cTn id="9" dur="1000" fill="hold"/>
                                        <p:tgtEl>
                                          <p:spTgt spid="5734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6" grpId="0"/>
      <p:bldGraphic spid="2" grpId="0">
        <p:bldAsOne/>
      </p:bldGraphic>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83D203CC-8489-47BA-AD45-A573B1D40367}"/>
              </a:ext>
            </a:extLst>
          </p:cNvPr>
          <p:cNvSpPr>
            <a:spLocks noGrp="1" noChangeArrowheads="1"/>
          </p:cNvSpPr>
          <p:nvPr>
            <p:ph type="title"/>
          </p:nvPr>
        </p:nvSpPr>
        <p:spPr>
          <a:xfrm>
            <a:off x="1219200" y="690081"/>
            <a:ext cx="9601200" cy="452919"/>
          </a:xfrm>
        </p:spPr>
        <p:txBody>
          <a:bodyPr/>
          <a:lstStyle/>
          <a:p>
            <a:pPr algn="ctr" eaLnBrk="1" hangingPunct="1"/>
            <a:r>
              <a:rPr lang="en-US" altLang="en-US" sz="2600" b="1" dirty="0">
                <a:solidFill>
                  <a:srgbClr val="C00000"/>
                </a:solidFill>
                <a:latin typeface="Times New Roman" panose="02020603050405020304" pitchFamily="18" charset="0"/>
                <a:cs typeface="Times New Roman" panose="02020603050405020304" pitchFamily="18" charset="0"/>
              </a:rPr>
              <a:t>III. MỘT SỐ NHẬN ĐỊNH VỀ TRIẾT HỌC PHẬT GIÁO</a:t>
            </a:r>
          </a:p>
        </p:txBody>
      </p:sp>
      <p:sp>
        <p:nvSpPr>
          <p:cNvPr id="38915" name="Rectangle 3">
            <a:extLst>
              <a:ext uri="{FF2B5EF4-FFF2-40B4-BE49-F238E27FC236}">
                <a16:creationId xmlns:a16="http://schemas.microsoft.com/office/drawing/2014/main" id="{CE3638C3-C5F8-48C3-822A-4DD1E4111F82}"/>
              </a:ext>
            </a:extLst>
          </p:cNvPr>
          <p:cNvSpPr>
            <a:spLocks noGrp="1" noChangeArrowheads="1"/>
          </p:cNvSpPr>
          <p:nvPr>
            <p:ph type="body" idx="1"/>
          </p:nvPr>
        </p:nvSpPr>
        <p:spPr>
          <a:xfrm>
            <a:off x="762000" y="1524000"/>
            <a:ext cx="10744200" cy="5029200"/>
          </a:xfrm>
        </p:spPr>
        <p:txBody>
          <a:bodyPr>
            <a:noAutofit/>
          </a:bodyPr>
          <a:lstStyle/>
          <a:p>
            <a:pPr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1.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Phật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giáo</a:t>
            </a:r>
            <a:r>
              <a:rPr lang="en-US" altLang="en-US" sz="3200" dirty="0">
                <a:solidFill>
                  <a:srgbClr val="002060"/>
                </a:solidFill>
                <a:latin typeface="Times New Roman" panose="02020603050405020304" pitchFamily="18" charset="0"/>
                <a:cs typeface="Times New Roman" panose="02020603050405020304" pitchFamily="18" charset="0"/>
              </a:rPr>
              <a:t> là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vê</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giải</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thoát</a:t>
            </a:r>
            <a:r>
              <a:rPr lang="en-US" altLang="en-US" sz="3200" i="1" dirty="0">
                <a:solidFill>
                  <a:srgbClr val="FF0000"/>
                </a:solidFill>
                <a:latin typeface="Times New Roman" panose="02020603050405020304" pitchFamily="18" charset="0"/>
                <a:cs typeface="Times New Roman" panose="02020603050405020304" pitchFamily="18" charset="0"/>
              </a:rPr>
              <a:t>.</a:t>
            </a:r>
          </a:p>
          <a:p>
            <a:pPr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2.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Phật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giáo</a:t>
            </a:r>
            <a:r>
              <a:rPr lang="en-US" altLang="en-US" sz="3200" dirty="0">
                <a:solidFill>
                  <a:srgbClr val="002060"/>
                </a:solidFill>
                <a:latin typeface="Times New Roman" panose="02020603050405020304" pitchFamily="18" charset="0"/>
                <a:cs typeface="Times New Roman" panose="02020603050405020304" pitchFamily="18" charset="0"/>
              </a:rPr>
              <a:t> là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vê</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bình</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đẳng</a:t>
            </a:r>
            <a:r>
              <a:rPr lang="en-US" altLang="en-US" sz="3200" dirty="0">
                <a:solidFill>
                  <a:srgbClr val="002060"/>
                </a:solidFill>
                <a:latin typeface="Times New Roman" panose="02020603050405020304" pitchFamily="18" charset="0"/>
                <a:cs typeface="Times New Roman" panose="02020603050405020304" pitchFamily="18" charset="0"/>
              </a:rPr>
              <a:t>.</a:t>
            </a:r>
          </a:p>
          <a:p>
            <a:pPr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3.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Phật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giáo</a:t>
            </a:r>
            <a:r>
              <a:rPr lang="en-US" altLang="en-US" sz="3200" dirty="0">
                <a:solidFill>
                  <a:srgbClr val="002060"/>
                </a:solidFill>
                <a:latin typeface="Times New Roman" panose="02020603050405020304" pitchFamily="18" charset="0"/>
                <a:cs typeface="Times New Roman" panose="02020603050405020304" pitchFamily="18" charset="0"/>
              </a:rPr>
              <a:t> là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vê</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từ</a:t>
            </a:r>
            <a:r>
              <a:rPr lang="en-US" altLang="en-US" sz="3200" i="1" dirty="0">
                <a:solidFill>
                  <a:srgbClr val="FF0000"/>
                </a:solidFill>
                <a:latin typeface="Times New Roman" panose="02020603050405020304" pitchFamily="18" charset="0"/>
                <a:cs typeface="Times New Roman" panose="02020603050405020304" pitchFamily="18" charset="0"/>
              </a:rPr>
              <a:t> bi, </a:t>
            </a:r>
            <a:r>
              <a:rPr lang="en-US" altLang="en-US" sz="3200" i="1" dirty="0" err="1">
                <a:solidFill>
                  <a:srgbClr val="FF0000"/>
                </a:solidFill>
                <a:latin typeface="Times New Roman" panose="02020603050405020304" pitchFamily="18" charset="0"/>
                <a:cs typeface="Times New Roman" panose="02020603050405020304" pitchFamily="18" charset="0"/>
              </a:rPr>
              <a:t>bác</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ái</a:t>
            </a:r>
            <a:r>
              <a:rPr lang="en-US" altLang="en-US" sz="3200" dirty="0">
                <a:solidFill>
                  <a:srgbClr val="002060"/>
                </a:solidFill>
                <a:latin typeface="Times New Roman" panose="02020603050405020304" pitchFamily="18" charset="0"/>
                <a:cs typeface="Times New Roman" panose="02020603050405020304" pitchFamily="18" charset="0"/>
              </a:rPr>
              <a:t>.</a:t>
            </a:r>
          </a:p>
          <a:p>
            <a:pPr algn="just"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4.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Phật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giáo</a:t>
            </a:r>
            <a:r>
              <a:rPr lang="en-US" altLang="en-US" sz="3200" dirty="0">
                <a:solidFill>
                  <a:srgbClr val="002060"/>
                </a:solidFill>
                <a:latin typeface="Times New Roman" panose="02020603050405020304" pitchFamily="18" charset="0"/>
                <a:cs typeface="Times New Roman" panose="02020603050405020304" pitchFamily="18" charset="0"/>
              </a:rPr>
              <a:t> là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vê</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đạo</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đức</a:t>
            </a:r>
            <a:r>
              <a:rPr lang="en-US" altLang="en-US" sz="3200" dirty="0">
                <a:solidFill>
                  <a:srgbClr val="002060"/>
                </a:solidFill>
                <a:latin typeface="Times New Roman" panose="02020603050405020304" pitchFamily="18" charset="0"/>
                <a:cs typeface="Times New Roman" panose="02020603050405020304" pitchFamily="18" charset="0"/>
              </a:rPr>
              <a:t>.</a:t>
            </a:r>
          </a:p>
          <a:p>
            <a:pPr algn="just"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5.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Phật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giáo</a:t>
            </a:r>
            <a:r>
              <a:rPr lang="en-US" altLang="en-US" sz="3200" dirty="0">
                <a:solidFill>
                  <a:srgbClr val="002060"/>
                </a:solidFill>
                <a:latin typeface="Times New Roman" panose="02020603050405020304" pitchFamily="18" charset="0"/>
                <a:cs typeface="Times New Roman" panose="02020603050405020304" pitchFamily="18" charset="0"/>
              </a:rPr>
              <a:t> là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vô</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thần</a:t>
            </a:r>
            <a:r>
              <a:rPr lang="en-US" altLang="en-US" sz="3200" dirty="0">
                <a:solidFill>
                  <a:srgbClr val="002060"/>
                </a:solidFill>
                <a:latin typeface="Times New Roman" panose="02020603050405020304" pitchFamily="18" charset="0"/>
                <a:cs typeface="Times New Roman" panose="02020603050405020304" pitchFamily="18" charset="0"/>
              </a:rPr>
              <a:t>.</a:t>
            </a:r>
          </a:p>
          <a:p>
            <a:pPr algn="just" eaLnBrk="1" hangingPunct="1">
              <a:lnSpc>
                <a:spcPct val="150000"/>
              </a:lnSpc>
              <a:buFontTx/>
              <a:buNone/>
            </a:pPr>
            <a:r>
              <a:rPr lang="en-US" altLang="en-US" sz="3200" dirty="0">
                <a:solidFill>
                  <a:srgbClr val="002060"/>
                </a:solidFill>
                <a:latin typeface="Times New Roman" panose="02020603050405020304" pitchFamily="18" charset="0"/>
                <a:cs typeface="Times New Roman" panose="02020603050405020304" pitchFamily="18" charset="0"/>
              </a:rPr>
              <a:t>	6.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Phật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giáo</a:t>
            </a:r>
            <a:r>
              <a:rPr lang="en-US" altLang="en-US" sz="3200" dirty="0">
                <a:solidFill>
                  <a:srgbClr val="002060"/>
                </a:solidFill>
                <a:latin typeface="Times New Roman" panose="02020603050405020304" pitchFamily="18" charset="0"/>
                <a:cs typeface="Times New Roman" panose="02020603050405020304" pitchFamily="18" charset="0"/>
              </a:rPr>
              <a:t> là </a:t>
            </a:r>
            <a:r>
              <a:rPr lang="en-US" altLang="en-US" sz="3200" dirty="0" err="1">
                <a:solidFill>
                  <a:srgbClr val="002060"/>
                </a:solidFill>
                <a:latin typeface="Times New Roman" panose="02020603050405020304" pitchFamily="18" charset="0"/>
                <a:cs typeface="Times New Roman" panose="02020603050405020304" pitchFamily="18" charset="0"/>
              </a:rPr>
              <a:t>triết</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dirty="0" err="1">
                <a:solidFill>
                  <a:srgbClr val="002060"/>
                </a:solidFill>
                <a:latin typeface="Times New Roman" panose="02020603050405020304" pitchFamily="18" charset="0"/>
                <a:cs typeface="Times New Roman" panose="02020603050405020304" pitchFamily="18" charset="0"/>
              </a:rPr>
              <a:t>học</a:t>
            </a:r>
            <a:r>
              <a:rPr lang="en-US" altLang="en-US" sz="3200" dirty="0">
                <a:solidFill>
                  <a:srgbClr val="00206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hướng</a:t>
            </a:r>
            <a:r>
              <a:rPr lang="en-US" altLang="en-US" sz="3200" i="1" dirty="0">
                <a:solidFill>
                  <a:srgbClr val="FF0000"/>
                </a:solidFill>
                <a:latin typeface="Times New Roman" panose="02020603050405020304" pitchFamily="18" charset="0"/>
                <a:cs typeface="Times New Roman" panose="02020603050405020304" pitchFamily="18" charset="0"/>
              </a:rPr>
              <a:t> </a:t>
            </a:r>
            <a:r>
              <a:rPr lang="en-US" altLang="en-US" sz="3200" i="1" dirty="0" err="1">
                <a:solidFill>
                  <a:srgbClr val="FF0000"/>
                </a:solidFill>
                <a:latin typeface="Times New Roman" panose="02020603050405020304" pitchFamily="18" charset="0"/>
                <a:cs typeface="Times New Roman" panose="02020603050405020304" pitchFamily="18" charset="0"/>
              </a:rPr>
              <a:t>nội</a:t>
            </a:r>
            <a:endParaRPr lang="en-US" altLang="en-US" sz="3200" i="1" dirty="0">
              <a:solidFill>
                <a:srgbClr val="FF0000"/>
              </a:solidFill>
              <a:latin typeface="Times New Roman" panose="02020603050405020304" pitchFamily="18" charset="0"/>
              <a:cs typeface="Times New Roman" panose="02020603050405020304" pitchFamily="18" charset="0"/>
            </a:endParaRPr>
          </a:p>
          <a:p>
            <a:pPr eaLnBrk="1" hangingPunct="1">
              <a:lnSpc>
                <a:spcPct val="150000"/>
              </a:lnSpc>
              <a:buFontTx/>
              <a:buNone/>
            </a:pPr>
            <a:endParaRPr lang="en-US" altLang="en-US" sz="3200" dirty="0">
              <a:solidFill>
                <a:srgbClr val="00206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9394"/>
                                        </p:tgtEl>
                                        <p:attrNameLst>
                                          <p:attrName>style.visibility</p:attrName>
                                        </p:attrNameLst>
                                      </p:cBhvr>
                                      <p:to>
                                        <p:strVal val="visible"/>
                                      </p:to>
                                    </p:set>
                                    <p:animEffect transition="in" filter="fade">
                                      <p:cBhvr>
                                        <p:cTn id="7" dur="1000"/>
                                        <p:tgtEl>
                                          <p:spTgt spid="59394"/>
                                        </p:tgtEl>
                                      </p:cBhvr>
                                    </p:animEffect>
                                    <p:anim calcmode="lin" valueType="num">
                                      <p:cBhvr>
                                        <p:cTn id="8" dur="1000" fill="hold"/>
                                        <p:tgtEl>
                                          <p:spTgt spid="59394"/>
                                        </p:tgtEl>
                                        <p:attrNameLst>
                                          <p:attrName>ppt_x</p:attrName>
                                        </p:attrNameLst>
                                      </p:cBhvr>
                                      <p:tavLst>
                                        <p:tav tm="0">
                                          <p:val>
                                            <p:strVal val="#ppt_x"/>
                                          </p:val>
                                        </p:tav>
                                        <p:tav tm="100000">
                                          <p:val>
                                            <p:strVal val="#ppt_x"/>
                                          </p:val>
                                        </p:tav>
                                      </p:tavLst>
                                    </p:anim>
                                    <p:anim calcmode="lin" valueType="num">
                                      <p:cBhvr>
                                        <p:cTn id="9" dur="1000" fill="hold"/>
                                        <p:tgtEl>
                                          <p:spTgt spid="5939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8915">
                                            <p:txEl>
                                              <p:pRg st="0" end="0"/>
                                            </p:txEl>
                                          </p:spTgt>
                                        </p:tgtEl>
                                        <p:attrNameLst>
                                          <p:attrName>style.visibility</p:attrName>
                                        </p:attrNameLst>
                                      </p:cBhvr>
                                      <p:to>
                                        <p:strVal val="visible"/>
                                      </p:to>
                                    </p:set>
                                    <p:animEffect transition="in" filter="fade">
                                      <p:cBhvr>
                                        <p:cTn id="14" dur="1000"/>
                                        <p:tgtEl>
                                          <p:spTgt spid="38915">
                                            <p:txEl>
                                              <p:pRg st="0" end="0"/>
                                            </p:txEl>
                                          </p:spTgt>
                                        </p:tgtEl>
                                      </p:cBhvr>
                                    </p:animEffect>
                                    <p:anim calcmode="lin" valueType="num">
                                      <p:cBhvr>
                                        <p:cTn id="15" dur="1000" fill="hold"/>
                                        <p:tgtEl>
                                          <p:spTgt spid="38915">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89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8915">
                                            <p:txEl>
                                              <p:pRg st="1" end="1"/>
                                            </p:txEl>
                                          </p:spTgt>
                                        </p:tgtEl>
                                        <p:attrNameLst>
                                          <p:attrName>style.visibility</p:attrName>
                                        </p:attrNameLst>
                                      </p:cBhvr>
                                      <p:to>
                                        <p:strVal val="visible"/>
                                      </p:to>
                                    </p:set>
                                    <p:animEffect transition="in" filter="fade">
                                      <p:cBhvr>
                                        <p:cTn id="21" dur="1000"/>
                                        <p:tgtEl>
                                          <p:spTgt spid="38915">
                                            <p:txEl>
                                              <p:pRg st="1" end="1"/>
                                            </p:txEl>
                                          </p:spTgt>
                                        </p:tgtEl>
                                      </p:cBhvr>
                                    </p:animEffect>
                                    <p:anim calcmode="lin" valueType="num">
                                      <p:cBhvr>
                                        <p:cTn id="22" dur="1000" fill="hold"/>
                                        <p:tgtEl>
                                          <p:spTgt spid="38915">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891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8915">
                                            <p:txEl>
                                              <p:pRg st="2" end="2"/>
                                            </p:txEl>
                                          </p:spTgt>
                                        </p:tgtEl>
                                        <p:attrNameLst>
                                          <p:attrName>style.visibility</p:attrName>
                                        </p:attrNameLst>
                                      </p:cBhvr>
                                      <p:to>
                                        <p:strVal val="visible"/>
                                      </p:to>
                                    </p:set>
                                    <p:animEffect transition="in" filter="fade">
                                      <p:cBhvr>
                                        <p:cTn id="28" dur="1000"/>
                                        <p:tgtEl>
                                          <p:spTgt spid="38915">
                                            <p:txEl>
                                              <p:pRg st="2" end="2"/>
                                            </p:txEl>
                                          </p:spTgt>
                                        </p:tgtEl>
                                      </p:cBhvr>
                                    </p:animEffect>
                                    <p:anim calcmode="lin" valueType="num">
                                      <p:cBhvr>
                                        <p:cTn id="29" dur="1000" fill="hold"/>
                                        <p:tgtEl>
                                          <p:spTgt spid="38915">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891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8915">
                                            <p:txEl>
                                              <p:pRg st="3" end="3"/>
                                            </p:txEl>
                                          </p:spTgt>
                                        </p:tgtEl>
                                        <p:attrNameLst>
                                          <p:attrName>style.visibility</p:attrName>
                                        </p:attrNameLst>
                                      </p:cBhvr>
                                      <p:to>
                                        <p:strVal val="visible"/>
                                      </p:to>
                                    </p:set>
                                    <p:animEffect transition="in" filter="fade">
                                      <p:cBhvr>
                                        <p:cTn id="35" dur="1000"/>
                                        <p:tgtEl>
                                          <p:spTgt spid="38915">
                                            <p:txEl>
                                              <p:pRg st="3" end="3"/>
                                            </p:txEl>
                                          </p:spTgt>
                                        </p:tgtEl>
                                      </p:cBhvr>
                                    </p:animEffect>
                                    <p:anim calcmode="lin" valueType="num">
                                      <p:cBhvr>
                                        <p:cTn id="36" dur="1000" fill="hold"/>
                                        <p:tgtEl>
                                          <p:spTgt spid="38915">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891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8915">
                                            <p:txEl>
                                              <p:pRg st="4" end="4"/>
                                            </p:txEl>
                                          </p:spTgt>
                                        </p:tgtEl>
                                        <p:attrNameLst>
                                          <p:attrName>style.visibility</p:attrName>
                                        </p:attrNameLst>
                                      </p:cBhvr>
                                      <p:to>
                                        <p:strVal val="visible"/>
                                      </p:to>
                                    </p:set>
                                    <p:animEffect transition="in" filter="fade">
                                      <p:cBhvr>
                                        <p:cTn id="42" dur="1000"/>
                                        <p:tgtEl>
                                          <p:spTgt spid="38915">
                                            <p:txEl>
                                              <p:pRg st="4" end="4"/>
                                            </p:txEl>
                                          </p:spTgt>
                                        </p:tgtEl>
                                      </p:cBhvr>
                                    </p:animEffect>
                                    <p:anim calcmode="lin" valueType="num">
                                      <p:cBhvr>
                                        <p:cTn id="43" dur="1000" fill="hold"/>
                                        <p:tgtEl>
                                          <p:spTgt spid="38915">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891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8915">
                                            <p:txEl>
                                              <p:pRg st="5" end="5"/>
                                            </p:txEl>
                                          </p:spTgt>
                                        </p:tgtEl>
                                        <p:attrNameLst>
                                          <p:attrName>style.visibility</p:attrName>
                                        </p:attrNameLst>
                                      </p:cBhvr>
                                      <p:to>
                                        <p:strVal val="visible"/>
                                      </p:to>
                                    </p:set>
                                    <p:animEffect transition="in" filter="fade">
                                      <p:cBhvr>
                                        <p:cTn id="49" dur="1000"/>
                                        <p:tgtEl>
                                          <p:spTgt spid="38915">
                                            <p:txEl>
                                              <p:pRg st="5" end="5"/>
                                            </p:txEl>
                                          </p:spTgt>
                                        </p:tgtEl>
                                      </p:cBhvr>
                                    </p:animEffect>
                                    <p:anim calcmode="lin" valueType="num">
                                      <p:cBhvr>
                                        <p:cTn id="50" dur="1000" fill="hold"/>
                                        <p:tgtEl>
                                          <p:spTgt spid="38915">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38915">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394" grpId="0"/>
      <p:bldP spid="3891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46644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838200"/>
            <a:ext cx="8229600" cy="1143000"/>
          </a:xfrm>
        </p:spPr>
        <p:txBody>
          <a:bodyPr>
            <a:noAutofit/>
          </a:bodyPr>
          <a:lstStyle/>
          <a:p>
            <a:pPr marL="342900" indent="-342900" algn="ctr">
              <a:spcBef>
                <a:spcPct val="20000"/>
              </a:spcBef>
            </a:pPr>
            <a:br>
              <a:rPr lang="vi-VN" sz="4000" b="1" dirty="0">
                <a:solidFill>
                  <a:srgbClr val="FF0000"/>
                </a:solidFill>
                <a:latin typeface="Times New Roman" pitchFamily="18" charset="0"/>
                <a:ea typeface="+mn-ea"/>
                <a:cs typeface="+mn-cs"/>
              </a:rPr>
            </a:br>
            <a:r>
              <a:rPr lang="vi-VN" sz="4000" b="1" dirty="0">
                <a:solidFill>
                  <a:srgbClr val="FF0000"/>
                </a:solidFill>
                <a:latin typeface="Times New Roman" pitchFamily="18" charset="0"/>
                <a:ea typeface="+mn-ea"/>
                <a:cs typeface="+mn-cs"/>
              </a:rPr>
              <a:t>Điều kiện kinh tế, xã hội </a:t>
            </a:r>
            <a:br>
              <a:rPr lang="vi-VN" sz="4000" b="1" dirty="0">
                <a:solidFill>
                  <a:srgbClr val="FF0000"/>
                </a:solidFill>
                <a:latin typeface="Times New Roman" pitchFamily="18" charset="0"/>
                <a:ea typeface="+mn-ea"/>
                <a:cs typeface="+mn-cs"/>
              </a:rPr>
            </a:br>
            <a:endParaRPr lang="vi-VN" sz="4000" dirty="0">
              <a:solidFill>
                <a:srgbClr val="FF0000"/>
              </a:solidFill>
              <a:latin typeface="Times New Roman" pitchFamily="18" charset="0"/>
            </a:endParaRPr>
          </a:p>
        </p:txBody>
      </p:sp>
      <p:sp>
        <p:nvSpPr>
          <p:cNvPr id="3" name="Content Placeholder 2"/>
          <p:cNvSpPr>
            <a:spLocks noGrp="1"/>
          </p:cNvSpPr>
          <p:nvPr>
            <p:ph idx="1"/>
          </p:nvPr>
        </p:nvSpPr>
        <p:spPr>
          <a:xfrm>
            <a:off x="914400" y="1935480"/>
            <a:ext cx="10363200" cy="4389120"/>
          </a:xfrm>
        </p:spPr>
        <p:txBody>
          <a:bodyPr>
            <a:normAutofit/>
          </a:bodyPr>
          <a:lstStyle/>
          <a:p>
            <a:pPr algn="just">
              <a:lnSpc>
                <a:spcPct val="150000"/>
              </a:lnSpc>
            </a:pPr>
            <a:r>
              <a:rPr lang="en-US" sz="3600" dirty="0" err="1">
                <a:solidFill>
                  <a:srgbClr val="002060"/>
                </a:solidFill>
                <a:latin typeface="Times New Roman"/>
                <a:ea typeface="Times New Roman"/>
              </a:rPr>
              <a:t>Xã</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hội</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Ấn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Độ</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cổ</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đại</a:t>
            </a:r>
            <a:r>
              <a:rPr lang="en-US" sz="3600" dirty="0">
                <a:solidFill>
                  <a:srgbClr val="002060"/>
                </a:solidFill>
                <a:latin typeface="Times New Roman"/>
                <a:ea typeface="Times New Roman"/>
              </a:rPr>
              <a:t> </a:t>
            </a:r>
            <a:r>
              <a:rPr lang="en-US" sz="3600" i="1" dirty="0" err="1">
                <a:solidFill>
                  <a:srgbClr val="FF0000"/>
                </a:solidFill>
                <a:latin typeface="Times New Roman"/>
                <a:ea typeface="Times New Roman"/>
              </a:rPr>
              <a:t>xuất</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hiện</a:t>
            </a:r>
            <a:r>
              <a:rPr lang="en-US" sz="3600" i="1" dirty="0">
                <a:solidFill>
                  <a:srgbClr val="FF0000"/>
                </a:solidFill>
                <a:latin typeface="Times New Roman"/>
                <a:ea typeface="Times New Roman"/>
              </a:rPr>
              <a:t> </a:t>
            </a:r>
            <a:r>
              <a:rPr lang="en-US" sz="3600" i="1" dirty="0" err="1">
                <a:solidFill>
                  <a:srgbClr val="FF0000"/>
                </a:solidFill>
                <a:latin typeface="Times New Roman"/>
                <a:ea typeface="Times New Roman"/>
              </a:rPr>
              <a:t>sớm</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từ</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khoảng</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giữa</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thiên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niên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kỷ</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thứ</a:t>
            </a:r>
            <a:r>
              <a:rPr lang="en-US" sz="3600" dirty="0">
                <a:solidFill>
                  <a:srgbClr val="002060"/>
                </a:solidFill>
                <a:latin typeface="Times New Roman"/>
                <a:ea typeface="Times New Roman"/>
              </a:rPr>
              <a:t> 3 </a:t>
            </a:r>
            <a:r>
              <a:rPr lang="en-US" sz="3600" dirty="0" err="1">
                <a:solidFill>
                  <a:srgbClr val="002060"/>
                </a:solidFill>
                <a:latin typeface="Times New Roman"/>
                <a:ea typeface="Times New Roman"/>
              </a:rPr>
              <a:t>đến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đến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đầu</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thiên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niên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kỷ</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thứ</a:t>
            </a:r>
            <a:r>
              <a:rPr lang="en-US" sz="3600" dirty="0">
                <a:solidFill>
                  <a:srgbClr val="002060"/>
                </a:solidFill>
                <a:latin typeface="Times New Roman"/>
                <a:ea typeface="Times New Roman"/>
              </a:rPr>
              <a:t> 2 TCN</a:t>
            </a:r>
          </a:p>
          <a:p>
            <a:pPr algn="just">
              <a:lnSpc>
                <a:spcPct val="150000"/>
              </a:lnSpc>
            </a:pPr>
            <a:r>
              <a:rPr lang="en-US" sz="3600" dirty="0" err="1">
                <a:solidFill>
                  <a:srgbClr val="002060"/>
                </a:solidFill>
                <a:latin typeface="Times New Roman"/>
                <a:ea typeface="Times New Roman"/>
              </a:rPr>
              <a:t>Thế</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kỷ</a:t>
            </a:r>
            <a:r>
              <a:rPr lang="en-US" sz="3600" dirty="0">
                <a:solidFill>
                  <a:srgbClr val="002060"/>
                </a:solidFill>
                <a:latin typeface="Times New Roman"/>
                <a:ea typeface="Times New Roman"/>
              </a:rPr>
              <a:t> 15 TCN </a:t>
            </a:r>
            <a:r>
              <a:rPr lang="en-US" sz="3600" dirty="0" err="1">
                <a:solidFill>
                  <a:srgbClr val="002060"/>
                </a:solidFill>
                <a:latin typeface="Times New Roman"/>
                <a:ea typeface="Times New Roman"/>
              </a:rPr>
              <a:t>hình</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thành</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nền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văn</a:t>
            </a:r>
            <a:r>
              <a:rPr lang="en-US" sz="3600" dirty="0">
                <a:solidFill>
                  <a:srgbClr val="002060"/>
                </a:solidFill>
                <a:latin typeface="Times New Roman"/>
                <a:ea typeface="Times New Roman"/>
              </a:rPr>
              <a:t> minh </a:t>
            </a:r>
            <a:r>
              <a:rPr lang="en-US" sz="3600" dirty="0" err="1">
                <a:solidFill>
                  <a:srgbClr val="002060"/>
                </a:solidFill>
                <a:latin typeface="Times New Roman"/>
                <a:ea typeface="Times New Roman"/>
              </a:rPr>
              <a:t>Ấn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độ</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truyền</a:t>
            </a:r>
            <a:r>
              <a:rPr lang="en-US" sz="3600" dirty="0">
                <a:solidFill>
                  <a:srgbClr val="002060"/>
                </a:solidFill>
                <a:latin typeface="Times New Roman"/>
                <a:ea typeface="Times New Roman"/>
              </a:rPr>
              <a:t> </a:t>
            </a:r>
            <a:r>
              <a:rPr lang="en-US" sz="3600" dirty="0" err="1">
                <a:solidFill>
                  <a:srgbClr val="002060"/>
                </a:solidFill>
                <a:latin typeface="Times New Roman"/>
                <a:ea typeface="Times New Roman"/>
              </a:rPr>
              <a:t>thống</a:t>
            </a:r>
            <a:r>
              <a:rPr lang="en-US" sz="3600" dirty="0">
                <a:solidFill>
                  <a:srgbClr val="002060"/>
                </a:solidFill>
                <a:latin typeface="Times New Roman"/>
                <a:ea typeface="Times New Roman"/>
              </a:rPr>
              <a:t> – </a:t>
            </a:r>
            <a:r>
              <a:rPr lang="en-US" sz="3600" i="1" dirty="0" err="1">
                <a:solidFill>
                  <a:srgbClr val="FF0000"/>
                </a:solidFill>
                <a:latin typeface="Times New Roman"/>
                <a:ea typeface="Times New Roman"/>
              </a:rPr>
              <a:t>Vêda</a:t>
            </a:r>
            <a:endParaRPr lang="vi-VN" sz="3600" i="1" dirty="0">
              <a:solidFill>
                <a:srgbClr val="FF0000"/>
              </a:solidFill>
              <a:latin typeface="Times New Roman"/>
              <a:ea typeface="Times New Roman"/>
            </a:endParaRPr>
          </a:p>
          <a:p>
            <a:pPr algn="just">
              <a:lnSpc>
                <a:spcPct val="150000"/>
              </a:lnSpc>
            </a:pPr>
            <a:endParaRPr lang="vi-VN" sz="3600" dirty="0">
              <a:solidFill>
                <a:srgbClr val="002060"/>
              </a:solidFill>
            </a:endParaRPr>
          </a:p>
        </p:txBody>
      </p:sp>
    </p:spTree>
    <p:extLst>
      <p:ext uri="{BB962C8B-B14F-4D97-AF65-F5344CB8AC3E}">
        <p14:creationId xmlns:p14="http://schemas.microsoft.com/office/powerpoint/2010/main" val="592398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04088"/>
            <a:ext cx="8229600" cy="896112"/>
          </a:xfrm>
        </p:spPr>
        <p:txBody>
          <a:bodyPr>
            <a:noAutofit/>
          </a:bodyPr>
          <a:lstStyle/>
          <a:p>
            <a:br>
              <a:rPr lang="vi-VN" sz="4000" b="1" dirty="0">
                <a:solidFill>
                  <a:srgbClr val="FF0000"/>
                </a:solidFill>
                <a:latin typeface="Times New Roman" pitchFamily="18" charset="0"/>
              </a:rPr>
            </a:br>
            <a:r>
              <a:rPr lang="vi-VN" sz="4000" b="1" dirty="0">
                <a:solidFill>
                  <a:srgbClr val="FF0000"/>
                </a:solidFill>
                <a:latin typeface="Times New Roman" pitchFamily="18" charset="0"/>
              </a:rPr>
              <a:t>Kết cấu xã hội –giai cấp: 4 đẳng cấp</a:t>
            </a:r>
            <a:endParaRPr lang="vi-VN" sz="4000" dirty="0">
              <a:solidFill>
                <a:srgbClr val="FF0000"/>
              </a:solidFill>
              <a:latin typeface="Times New Roman" pitchFamily="18" charset="0"/>
            </a:endParaRPr>
          </a:p>
        </p:txBody>
      </p:sp>
      <p:sp>
        <p:nvSpPr>
          <p:cNvPr id="3" name="Content Placeholder 2"/>
          <p:cNvSpPr>
            <a:spLocks noGrp="1"/>
          </p:cNvSpPr>
          <p:nvPr>
            <p:ph idx="1"/>
          </p:nvPr>
        </p:nvSpPr>
        <p:spPr>
          <a:xfrm>
            <a:off x="914400" y="1935480"/>
            <a:ext cx="10363200" cy="4389120"/>
          </a:xfrm>
        </p:spPr>
        <p:txBody>
          <a:bodyPr>
            <a:normAutofit lnSpcReduction="10000"/>
          </a:bodyPr>
          <a:lstStyle/>
          <a:p>
            <a:pPr algn="just">
              <a:lnSpc>
                <a:spcPct val="150000"/>
              </a:lnSpc>
            </a:pPr>
            <a:r>
              <a:rPr lang="en-US" sz="3600" dirty="0">
                <a:solidFill>
                  <a:srgbClr val="002060"/>
                </a:solidFill>
                <a:latin typeface="Times New Roman" pitchFamily="18" charset="0"/>
              </a:rPr>
              <a:t> </a:t>
            </a:r>
            <a:r>
              <a:rPr lang="vi-VN" sz="3600" i="1" dirty="0">
                <a:solidFill>
                  <a:srgbClr val="FF0000"/>
                </a:solidFill>
                <a:latin typeface="Times New Roman" pitchFamily="18" charset="0"/>
              </a:rPr>
              <a:t>Tăng lữ </a:t>
            </a:r>
            <a:r>
              <a:rPr lang="vi-VN" sz="3600" dirty="0">
                <a:solidFill>
                  <a:srgbClr val="002060"/>
                </a:solidFill>
                <a:latin typeface="Times New Roman" pitchFamily="18" charset="0"/>
              </a:rPr>
              <a:t>(Brahman): lễ sư bàlamon</a:t>
            </a:r>
          </a:p>
          <a:p>
            <a:pPr algn="just">
              <a:lnSpc>
                <a:spcPct val="150000"/>
              </a:lnSpc>
            </a:pPr>
            <a:r>
              <a:rPr lang="en-US" sz="3600" dirty="0">
                <a:solidFill>
                  <a:srgbClr val="002060"/>
                </a:solidFill>
                <a:latin typeface="Times New Roman" pitchFamily="18" charset="0"/>
              </a:rPr>
              <a:t> </a:t>
            </a:r>
            <a:r>
              <a:rPr lang="vi-VN" sz="3600" i="1" dirty="0">
                <a:solidFill>
                  <a:srgbClr val="FF0000"/>
                </a:solidFill>
                <a:latin typeface="Times New Roman" pitchFamily="18" charset="0"/>
              </a:rPr>
              <a:t>Quý tộc </a:t>
            </a:r>
            <a:r>
              <a:rPr lang="vi-VN" sz="3600" dirty="0">
                <a:solidFill>
                  <a:srgbClr val="002060"/>
                </a:solidFill>
                <a:latin typeface="Times New Roman" pitchFamily="18" charset="0"/>
              </a:rPr>
              <a:t>(Ksatrya): vương công, tướng lĩnh, võ sĩ.</a:t>
            </a:r>
          </a:p>
          <a:p>
            <a:pPr algn="just">
              <a:lnSpc>
                <a:spcPct val="150000"/>
              </a:lnSpc>
            </a:pPr>
            <a:r>
              <a:rPr lang="en-US" sz="3600" i="1" dirty="0">
                <a:solidFill>
                  <a:srgbClr val="FF0000"/>
                </a:solidFill>
                <a:latin typeface="Times New Roman" pitchFamily="18" charset="0"/>
              </a:rPr>
              <a:t> </a:t>
            </a:r>
            <a:r>
              <a:rPr lang="vi-VN" sz="3600" i="1" dirty="0">
                <a:solidFill>
                  <a:srgbClr val="FF0000"/>
                </a:solidFill>
                <a:latin typeface="Times New Roman" pitchFamily="18" charset="0"/>
              </a:rPr>
              <a:t>Bình dân tự do </a:t>
            </a:r>
            <a:r>
              <a:rPr lang="vi-VN" sz="3600" dirty="0">
                <a:solidFill>
                  <a:srgbClr val="002060"/>
                </a:solidFill>
                <a:latin typeface="Times New Roman" pitchFamily="18" charset="0"/>
              </a:rPr>
              <a:t>(Vaisya): thương nhân, thợ thủ công và dân chúng của công xã</a:t>
            </a:r>
          </a:p>
          <a:p>
            <a:pPr algn="just">
              <a:lnSpc>
                <a:spcPct val="150000"/>
              </a:lnSpc>
            </a:pPr>
            <a:r>
              <a:rPr lang="en-US" sz="3600" i="1" dirty="0">
                <a:solidFill>
                  <a:srgbClr val="FF0000"/>
                </a:solidFill>
                <a:latin typeface="Times New Roman" pitchFamily="18" charset="0"/>
              </a:rPr>
              <a:t> </a:t>
            </a:r>
            <a:r>
              <a:rPr lang="vi-VN" sz="3600" i="1" dirty="0">
                <a:solidFill>
                  <a:srgbClr val="FF0000"/>
                </a:solidFill>
                <a:latin typeface="Times New Roman" pitchFamily="18" charset="0"/>
              </a:rPr>
              <a:t>Tiện nô </a:t>
            </a:r>
            <a:r>
              <a:rPr lang="vi-VN" sz="3600" dirty="0">
                <a:solidFill>
                  <a:srgbClr val="002060"/>
                </a:solidFill>
                <a:latin typeface="Times New Roman" pitchFamily="18" charset="0"/>
              </a:rPr>
              <a:t>(K’sudra): cùng đinh nô lệ</a:t>
            </a:r>
          </a:p>
          <a:p>
            <a:pPr marL="0" indent="0" algn="just">
              <a:lnSpc>
                <a:spcPct val="150000"/>
              </a:lnSpc>
              <a:buNone/>
            </a:pPr>
            <a:endParaRPr lang="vi-VN" sz="3600" dirty="0">
              <a:solidFill>
                <a:srgbClr val="002060"/>
              </a:solidFill>
              <a:latin typeface="Times New Roman" pitchFamily="18" charset="0"/>
            </a:endParaRPr>
          </a:p>
        </p:txBody>
      </p:sp>
    </p:spTree>
    <p:extLst>
      <p:ext uri="{BB962C8B-B14F-4D97-AF65-F5344CB8AC3E}">
        <p14:creationId xmlns:p14="http://schemas.microsoft.com/office/powerpoint/2010/main" val="314259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vi-VN" sz="4000" b="1" dirty="0">
                <a:solidFill>
                  <a:prstClr val="black"/>
                </a:solidFill>
                <a:latin typeface="Times New Roman" pitchFamily="18" charset="0"/>
              </a:rPr>
            </a:br>
            <a:r>
              <a:rPr lang="vi-VN" sz="4000" b="1" dirty="0">
                <a:solidFill>
                  <a:srgbClr val="FF0000"/>
                </a:solidFill>
                <a:latin typeface="Times New Roman" pitchFamily="18" charset="0"/>
              </a:rPr>
              <a:t>Kết cấu xã hội –giai cấp: 4 đẳng cấp</a:t>
            </a:r>
            <a:endParaRPr lang="vi-VN" dirty="0">
              <a:latin typeface="Times New Roman" pitchFamily="18" charset="0"/>
            </a:endParaRPr>
          </a:p>
        </p:txBody>
      </p:sp>
      <p:sp>
        <p:nvSpPr>
          <p:cNvPr id="3" name="Content Placeholder 2"/>
          <p:cNvSpPr>
            <a:spLocks noGrp="1"/>
          </p:cNvSpPr>
          <p:nvPr>
            <p:ph idx="1"/>
          </p:nvPr>
        </p:nvSpPr>
        <p:spPr>
          <a:xfrm>
            <a:off x="914400" y="2209800"/>
            <a:ext cx="10058400" cy="3352800"/>
          </a:xfrm>
        </p:spPr>
        <p:txBody>
          <a:bodyPr>
            <a:normAutofit/>
          </a:bodyPr>
          <a:lstStyle/>
          <a:p>
            <a:pPr algn="just">
              <a:lnSpc>
                <a:spcPct val="150000"/>
              </a:lnSpc>
            </a:pPr>
            <a:r>
              <a:rPr lang="en-US" sz="3600" dirty="0">
                <a:latin typeface="Times New Roman"/>
                <a:ea typeface="Times New Roman"/>
              </a:rPr>
              <a:t> </a:t>
            </a:r>
            <a:r>
              <a:rPr lang="vi-VN" sz="3600" dirty="0">
                <a:latin typeface="Times New Roman"/>
                <a:ea typeface="Times New Roman"/>
              </a:rPr>
              <a:t>Các đẳng cấp này được sinh ra từ các bộ phận khác nhau của đấng sáng tạo </a:t>
            </a:r>
            <a:endParaRPr lang="en-US" sz="3600" dirty="0">
              <a:latin typeface="Times New Roman"/>
              <a:ea typeface="Times New Roman"/>
            </a:endParaRPr>
          </a:p>
        </p:txBody>
      </p:sp>
    </p:spTree>
    <p:extLst>
      <p:ext uri="{BB962C8B-B14F-4D97-AF65-F5344CB8AC3E}">
        <p14:creationId xmlns:p14="http://schemas.microsoft.com/office/powerpoint/2010/main" val="1591878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396</TotalTime>
  <Words>2554</Words>
  <Application>Microsoft Office PowerPoint</Application>
  <PresentationFormat>Widescreen</PresentationFormat>
  <Paragraphs>224</Paragraphs>
  <Slides>53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Calibri</vt:lpstr>
      <vt:lpstr>Constantia</vt:lpstr>
      <vt:lpstr>Times New Roman</vt:lpstr>
      <vt:lpstr>Wingdings 2</vt:lpstr>
      <vt:lpstr>Flow</vt:lpstr>
      <vt:lpstr>Chương 2</vt:lpstr>
      <vt:lpstr>Nội dung</vt:lpstr>
      <vt:lpstr>TRIẾT HỌC ẤN ĐỘ CỔ - TRUNG ĐẠI</vt:lpstr>
      <vt:lpstr>   1. Điều kiện ra đời của triết học  Ấn độ cổ, trung đại</vt:lpstr>
      <vt:lpstr> Điều kiện tự nhiên  </vt:lpstr>
      <vt:lpstr>PowerPoint Presentation</vt:lpstr>
      <vt:lpstr> Điều kiện kinh tế, xã hội  </vt:lpstr>
      <vt:lpstr> Kết cấu xã hội –giai cấp: 4 đẳng cấp</vt:lpstr>
      <vt:lpstr> Kết cấu xã hội –giai cấp: 4 đẳng cấp</vt:lpstr>
      <vt:lpstr>Đấng sáng tạo</vt:lpstr>
      <vt:lpstr> Kết cấu xã hội –giai cấp: 4 đẳng cấp</vt:lpstr>
      <vt:lpstr> Điều kiện văn hóa </vt:lpstr>
      <vt:lpstr>Điều kiện ra đời của triết học Ấn Độ</vt:lpstr>
      <vt:lpstr> 2. Quá trình hình thành và phát triển của triết học Ấn Độ cổ trung đại</vt:lpstr>
      <vt:lpstr> Thời kỳ Vêđa (khoảng TK XV-VIII TCN)</vt:lpstr>
      <vt:lpstr> Thời kỳ Vêđa (khoảng TK XV – VIII TCN) </vt:lpstr>
      <vt:lpstr>Tư tưởng triết học trong Vêđa</vt:lpstr>
      <vt:lpstr>PowerPoint Presentation</vt:lpstr>
      <vt:lpstr> Thần mặt trời Syrya: ngự trị thiên giới</vt:lpstr>
      <vt:lpstr>  Thần gió Vayu: ngự trị trung giới</vt:lpstr>
      <vt:lpstr> Thần lửa Agni: ngự trị hạ giới</vt:lpstr>
      <vt:lpstr>  Tư tưởng triết học trong Vêda muộn</vt:lpstr>
      <vt:lpstr>Tư tưởng triết học trong Veda muộn</vt:lpstr>
      <vt:lpstr>Thời kỳ cổ điển (Thời kỳ Bàlamôn giáo, Phật giáo)  (TK VI TCN đến TK VI)</vt:lpstr>
      <vt:lpstr>Thời kỳ cổ điển (Thời kỳ Bàlamôn giáo, Phật giáo)  (TK VI TCN đến TK VI)</vt:lpstr>
      <vt:lpstr> Thời kỳ sau cổ điển (Thời kỳ xâm nhập của Hồi giáo) (Khoảng TK VII – XVIII)</vt:lpstr>
      <vt:lpstr>   3. Một số nội dung triết học Ấn Độ cổ - trung đại</vt:lpstr>
      <vt:lpstr> Tư tưởng bản thể luận</vt:lpstr>
      <vt:lpstr> Tư tưởng giải thoát</vt:lpstr>
      <vt:lpstr>Mỗi hệ thống đưa ra con đường  giải thoát khác nhau</vt:lpstr>
      <vt:lpstr>Mỗi hệ thống đưa ra con đường  giải thoát khác nhau</vt:lpstr>
      <vt:lpstr>Mỗi hệ thống đưa ra con đường  giải thoát khác nhau</vt:lpstr>
      <vt:lpstr>4. Triết học Phật giáo</vt:lpstr>
      <vt:lpstr>I. KHÁI LƯỢC </vt:lpstr>
      <vt:lpstr>I. KHÁI LƯỢC </vt:lpstr>
      <vt:lpstr>II. NỘI DUNG CƠ BẢN CỦA TRIẾT HỌC PHẬT GIÁO</vt:lpstr>
      <vt:lpstr>PowerPoint Presentation</vt:lpstr>
      <vt:lpstr>PowerPoint Presentation</vt:lpstr>
      <vt:lpstr>PowerPoint Presentation</vt:lpstr>
      <vt:lpstr>PowerPoint Presentation</vt:lpstr>
      <vt:lpstr>PowerPoint Presentation</vt:lpstr>
      <vt:lpstr>PowerPoint Presentation</vt:lpstr>
      <vt:lpstr>1. KHỔ ĐẾ</vt:lpstr>
      <vt:lpstr>2. TẬP ĐẾ</vt:lpstr>
      <vt:lpstr>PowerPoint Presentation</vt:lpstr>
      <vt:lpstr>3. DIỆT ĐẾ</vt:lpstr>
      <vt:lpstr>PowerPoint Presentation</vt:lpstr>
      <vt:lpstr>PowerPoint Presentation</vt:lpstr>
      <vt:lpstr>PowerPoint Presentation</vt:lpstr>
      <vt:lpstr>PowerPoint Presentation</vt:lpstr>
      <vt:lpstr>PowerPoint Presentation</vt:lpstr>
      <vt:lpstr>b. Những “con đường” phải trải qua</vt:lpstr>
      <vt:lpstr>III. MỘT SỐ NHẬN ĐỊNH VỀ TRIẾT HỌC PHẬT GIÁO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2 KHÁI LƯỢC LỊCH SỬ TRIẾT HỌC PHƯƠNG ĐÔNG </dc:title>
  <dc:creator>MyPC</dc:creator>
  <cp:lastModifiedBy>lan nguyen</cp:lastModifiedBy>
  <cp:revision>172</cp:revision>
  <dcterms:created xsi:type="dcterms:W3CDTF">2006-08-16T00:00:00Z</dcterms:created>
  <dcterms:modified xsi:type="dcterms:W3CDTF">2021-02-26T15:28:53Z</dcterms:modified>
</cp:coreProperties>
</file>

<file path=docProps/thumbnail.jpeg>
</file>